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35"/>
  </p:notesMasterIdLst>
  <p:sldIdLst>
    <p:sldId id="314" r:id="rId6"/>
    <p:sldId id="256" r:id="rId7"/>
    <p:sldId id="289" r:id="rId8"/>
    <p:sldId id="290" r:id="rId9"/>
    <p:sldId id="291" r:id="rId10"/>
    <p:sldId id="292" r:id="rId11"/>
    <p:sldId id="296" r:id="rId12"/>
    <p:sldId id="294" r:id="rId13"/>
    <p:sldId id="297" r:id="rId14"/>
    <p:sldId id="298" r:id="rId15"/>
    <p:sldId id="268" r:id="rId16"/>
    <p:sldId id="312" r:id="rId17"/>
    <p:sldId id="299" r:id="rId18"/>
    <p:sldId id="300" r:id="rId19"/>
    <p:sldId id="301" r:id="rId20"/>
    <p:sldId id="302" r:id="rId21"/>
    <p:sldId id="303" r:id="rId22"/>
    <p:sldId id="281" r:id="rId23"/>
    <p:sldId id="304" r:id="rId24"/>
    <p:sldId id="311" r:id="rId25"/>
    <p:sldId id="305" r:id="rId26"/>
    <p:sldId id="313" r:id="rId27"/>
    <p:sldId id="306" r:id="rId28"/>
    <p:sldId id="307" r:id="rId29"/>
    <p:sldId id="308" r:id="rId30"/>
    <p:sldId id="309" r:id="rId31"/>
    <p:sldId id="310" r:id="rId32"/>
    <p:sldId id="317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tiff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tiff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A390C-C2E1-4AD9-B8CD-90ACDABDB4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D1F76-CE2C-4526-9D04-884B03329E8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Testing with Multiplexers</a:t>
          </a:r>
          <a:endParaRPr lang="en-US" dirty="0">
            <a:solidFill>
              <a:schemeClr val="tx1"/>
            </a:solidFill>
          </a:endParaRPr>
        </a:p>
      </dgm:t>
    </dgm:pt>
    <dgm:pt modelId="{8C317927-1600-4BE0-AA11-BD500324C4B3}" type="parTrans" cxnId="{412FEDC0-0074-482A-8AD9-5973B02B5DDF}">
      <dgm:prSet/>
      <dgm:spPr/>
      <dgm:t>
        <a:bodyPr/>
        <a:lstStyle/>
        <a:p>
          <a:endParaRPr lang="en-US"/>
        </a:p>
      </dgm:t>
    </dgm:pt>
    <dgm:pt modelId="{11D0059A-2D93-4EB8-8DD4-62834B89DA25}" type="sibTrans" cxnId="{412FEDC0-0074-482A-8AD9-5973B02B5DDF}">
      <dgm:prSet/>
      <dgm:spPr/>
      <dgm:t>
        <a:bodyPr/>
        <a:lstStyle/>
        <a:p>
          <a:endParaRPr lang="en-US"/>
        </a:p>
      </dgm:t>
    </dgm:pt>
    <dgm:pt modelId="{7068CD53-9878-418C-8382-AF31C105B0BA}">
      <dgm:prSet phldrT="[Text]"/>
      <dgm:spPr/>
      <dgm:t>
        <a:bodyPr/>
        <a:lstStyle/>
        <a:p>
          <a:r>
            <a:rPr lang="en-US" dirty="0" smtClean="0"/>
            <a:t>Batch testing</a:t>
          </a:r>
          <a:endParaRPr lang="en-US" dirty="0"/>
        </a:p>
      </dgm:t>
    </dgm:pt>
    <dgm:pt modelId="{A3F289E2-0375-47CA-A5A4-E9D59829A13A}" type="parTrans" cxnId="{7BB7B52C-15DB-4BFB-9CE9-09E4C4CD915E}">
      <dgm:prSet/>
      <dgm:spPr/>
      <dgm:t>
        <a:bodyPr/>
        <a:lstStyle/>
        <a:p>
          <a:endParaRPr lang="en-US"/>
        </a:p>
      </dgm:t>
    </dgm:pt>
    <dgm:pt modelId="{3612C376-5329-4DF3-B2D0-377F8771B746}" type="sibTrans" cxnId="{7BB7B52C-15DB-4BFB-9CE9-09E4C4CD915E}">
      <dgm:prSet/>
      <dgm:spPr/>
      <dgm:t>
        <a:bodyPr/>
        <a:lstStyle/>
        <a:p>
          <a:endParaRPr lang="en-US"/>
        </a:p>
      </dgm:t>
    </dgm:pt>
    <dgm:pt modelId="{BE946FDE-1E19-4F07-8EDD-7968BD2BD8A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Data Collection</a:t>
          </a:r>
          <a:endParaRPr lang="en-US" dirty="0">
            <a:solidFill>
              <a:schemeClr val="tx1"/>
            </a:solidFill>
          </a:endParaRPr>
        </a:p>
      </dgm:t>
    </dgm:pt>
    <dgm:pt modelId="{38FCAF16-AF52-4132-909F-CE6A49C46008}" type="parTrans" cxnId="{EDDF225C-081B-48D8-A041-D19F5B889FC7}">
      <dgm:prSet/>
      <dgm:spPr/>
      <dgm:t>
        <a:bodyPr/>
        <a:lstStyle/>
        <a:p>
          <a:endParaRPr lang="en-US"/>
        </a:p>
      </dgm:t>
    </dgm:pt>
    <dgm:pt modelId="{5A711BE9-1210-4FC8-A5B0-A684D285B109}" type="sibTrans" cxnId="{EDDF225C-081B-48D8-A041-D19F5B889FC7}">
      <dgm:prSet/>
      <dgm:spPr/>
      <dgm:t>
        <a:bodyPr/>
        <a:lstStyle/>
        <a:p>
          <a:endParaRPr lang="en-US"/>
        </a:p>
      </dgm:t>
    </dgm:pt>
    <dgm:pt modelId="{E5E78F10-F444-4D5D-8D06-FBA2402FB438}">
      <dgm:prSet phldrT="[Text]"/>
      <dgm:spPr/>
      <dgm:t>
        <a:bodyPr/>
        <a:lstStyle/>
        <a:p>
          <a:r>
            <a:rPr lang="en-US" dirty="0" smtClean="0"/>
            <a:t>Collecting and managing data</a:t>
          </a:r>
          <a:endParaRPr lang="en-US" dirty="0"/>
        </a:p>
      </dgm:t>
    </dgm:pt>
    <dgm:pt modelId="{804BABF7-4A8D-45CC-8ED2-3877C00E2E2B}" type="parTrans" cxnId="{13326339-3A39-44E2-B979-0F38748A7EEF}">
      <dgm:prSet/>
      <dgm:spPr/>
      <dgm:t>
        <a:bodyPr/>
        <a:lstStyle/>
        <a:p>
          <a:endParaRPr lang="en-US"/>
        </a:p>
      </dgm:t>
    </dgm:pt>
    <dgm:pt modelId="{8E9E5B3C-192D-4E90-B003-2C08104ACB23}" type="sibTrans" cxnId="{13326339-3A39-44E2-B979-0F38748A7EEF}">
      <dgm:prSet/>
      <dgm:spPr/>
      <dgm:t>
        <a:bodyPr/>
        <a:lstStyle/>
        <a:p>
          <a:endParaRPr lang="en-US"/>
        </a:p>
      </dgm:t>
    </dgm:pt>
    <dgm:pt modelId="{C1432124-B0B8-4D06-B640-9543A22CF9A5}">
      <dgm:prSet phldrT="[Text]"/>
      <dgm:spPr/>
      <dgm:t>
        <a:bodyPr/>
        <a:lstStyle/>
        <a:p>
          <a:r>
            <a:rPr lang="en-US" dirty="0" smtClean="0"/>
            <a:t>Software control and remote operation	</a:t>
          </a:r>
          <a:endParaRPr lang="en-US" dirty="0"/>
        </a:p>
      </dgm:t>
    </dgm:pt>
    <dgm:pt modelId="{4241AA5E-63E0-410C-A7DD-0F6737498E40}" type="parTrans" cxnId="{D046C591-2072-45F0-B5F5-BB82B2DB926B}">
      <dgm:prSet/>
      <dgm:spPr/>
      <dgm:t>
        <a:bodyPr/>
        <a:lstStyle/>
        <a:p>
          <a:endParaRPr lang="en-US"/>
        </a:p>
      </dgm:t>
    </dgm:pt>
    <dgm:pt modelId="{79F9BDCE-A80C-44F0-B2F3-00AA9B10058A}" type="sibTrans" cxnId="{D046C591-2072-45F0-B5F5-BB82B2DB926B}">
      <dgm:prSet/>
      <dgm:spPr/>
      <dgm:t>
        <a:bodyPr/>
        <a:lstStyle/>
        <a:p>
          <a:endParaRPr lang="en-US"/>
        </a:p>
      </dgm:t>
    </dgm:pt>
    <dgm:pt modelId="{680761C4-7B71-4633-BAEF-545E1FFC7C6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Common Electrical Safety Tests</a:t>
          </a:r>
          <a:endParaRPr lang="en-US" dirty="0">
            <a:solidFill>
              <a:schemeClr val="tx1"/>
            </a:solidFill>
          </a:endParaRPr>
        </a:p>
      </dgm:t>
    </dgm:pt>
    <dgm:pt modelId="{5703EA36-275E-40D9-BC7F-2F8C850EB247}" type="parTrans" cxnId="{BF80AE51-5584-43AD-AA2B-724DD4A50B27}">
      <dgm:prSet/>
      <dgm:spPr/>
      <dgm:t>
        <a:bodyPr/>
        <a:lstStyle/>
        <a:p>
          <a:endParaRPr lang="en-US"/>
        </a:p>
      </dgm:t>
    </dgm:pt>
    <dgm:pt modelId="{2C8F5E95-5E85-43C6-A069-0F419E4E284D}" type="sibTrans" cxnId="{BF80AE51-5584-43AD-AA2B-724DD4A50B27}">
      <dgm:prSet/>
      <dgm:spPr/>
      <dgm:t>
        <a:bodyPr/>
        <a:lstStyle/>
        <a:p>
          <a:endParaRPr lang="en-US"/>
        </a:p>
      </dgm:t>
    </dgm:pt>
    <dgm:pt modelId="{D95730F8-7C41-4826-8754-E42198A7FE72}">
      <dgm:prSet/>
      <dgm:spPr/>
      <dgm:t>
        <a:bodyPr/>
        <a:lstStyle/>
        <a:p>
          <a:r>
            <a:rPr lang="en-US" dirty="0" smtClean="0"/>
            <a:t>Hipot testing</a:t>
          </a:r>
          <a:endParaRPr lang="en-US" dirty="0"/>
        </a:p>
      </dgm:t>
    </dgm:pt>
    <dgm:pt modelId="{C753914A-0B2B-4212-B0C9-EF675953A8AF}" type="parTrans" cxnId="{32443849-329A-4727-99AA-6F69BC31B621}">
      <dgm:prSet/>
      <dgm:spPr/>
      <dgm:t>
        <a:bodyPr/>
        <a:lstStyle/>
        <a:p>
          <a:endParaRPr lang="en-US"/>
        </a:p>
      </dgm:t>
    </dgm:pt>
    <dgm:pt modelId="{B19C4DEF-074E-417E-9600-F8392DCA29E5}" type="sibTrans" cxnId="{32443849-329A-4727-99AA-6F69BC31B621}">
      <dgm:prSet/>
      <dgm:spPr/>
      <dgm:t>
        <a:bodyPr/>
        <a:lstStyle/>
        <a:p>
          <a:endParaRPr lang="en-US"/>
        </a:p>
      </dgm:t>
    </dgm:pt>
    <dgm:pt modelId="{BFA09D53-26D8-4389-84C5-362943F02715}">
      <dgm:prSet/>
      <dgm:spPr/>
      <dgm:t>
        <a:bodyPr/>
        <a:lstStyle/>
        <a:p>
          <a:r>
            <a:rPr lang="en-US" dirty="0" smtClean="0"/>
            <a:t>Ground Bond/Ground Continuity testing</a:t>
          </a:r>
          <a:endParaRPr lang="en-US" dirty="0"/>
        </a:p>
      </dgm:t>
    </dgm:pt>
    <dgm:pt modelId="{677D9D94-51D7-453C-876D-353D83A719BF}" type="parTrans" cxnId="{2FE53B50-8C44-4FB7-895E-329070C3F01F}">
      <dgm:prSet/>
      <dgm:spPr/>
      <dgm:t>
        <a:bodyPr/>
        <a:lstStyle/>
        <a:p>
          <a:endParaRPr lang="en-US"/>
        </a:p>
      </dgm:t>
    </dgm:pt>
    <dgm:pt modelId="{4E8C0062-BAE0-484B-9960-015D3C3267E8}" type="sibTrans" cxnId="{2FE53B50-8C44-4FB7-895E-329070C3F01F}">
      <dgm:prSet/>
      <dgm:spPr/>
      <dgm:t>
        <a:bodyPr/>
        <a:lstStyle/>
        <a:p>
          <a:endParaRPr lang="en-US"/>
        </a:p>
      </dgm:t>
    </dgm:pt>
    <dgm:pt modelId="{11FCEC12-AFAC-43EF-B750-E42DCB234F90}">
      <dgm:prSet/>
      <dgm:spPr/>
      <dgm:t>
        <a:bodyPr/>
        <a:lstStyle/>
        <a:p>
          <a:r>
            <a:rPr lang="en-US" dirty="0" smtClean="0"/>
            <a:t>Touch Current testing</a:t>
          </a:r>
          <a:endParaRPr lang="en-US" dirty="0"/>
        </a:p>
      </dgm:t>
    </dgm:pt>
    <dgm:pt modelId="{CEC95415-BA64-4264-BB95-3954ABDDEF51}" type="parTrans" cxnId="{3A87AD0F-7FC8-464D-AE6C-3A45AABDEC19}">
      <dgm:prSet/>
      <dgm:spPr/>
      <dgm:t>
        <a:bodyPr/>
        <a:lstStyle/>
        <a:p>
          <a:endParaRPr lang="en-US"/>
        </a:p>
      </dgm:t>
    </dgm:pt>
    <dgm:pt modelId="{B8605734-353D-4DA8-931A-78B56FBE7D81}" type="sibTrans" cxnId="{3A87AD0F-7FC8-464D-AE6C-3A45AABDEC19}">
      <dgm:prSet/>
      <dgm:spPr/>
      <dgm:t>
        <a:bodyPr/>
        <a:lstStyle/>
        <a:p>
          <a:endParaRPr lang="en-US"/>
        </a:p>
      </dgm:t>
    </dgm:pt>
    <dgm:pt modelId="{26B2ECDC-00FF-48B1-83BA-245FF8B1253F}">
      <dgm:prSet phldrT="[Text]"/>
      <dgm:spPr/>
      <dgm:t>
        <a:bodyPr/>
        <a:lstStyle/>
        <a:p>
          <a:r>
            <a:rPr lang="en-US" dirty="0" smtClean="0"/>
            <a:t>Label printing</a:t>
          </a:r>
          <a:endParaRPr lang="en-US" dirty="0"/>
        </a:p>
      </dgm:t>
    </dgm:pt>
    <dgm:pt modelId="{68C1285E-E6C7-4302-908A-5C8F92A5E53A}" type="parTrans" cxnId="{0D785E28-57D6-44D0-B63C-8AA1EDA81B37}">
      <dgm:prSet/>
      <dgm:spPr/>
      <dgm:t>
        <a:bodyPr/>
        <a:lstStyle/>
        <a:p>
          <a:endParaRPr lang="en-US"/>
        </a:p>
      </dgm:t>
    </dgm:pt>
    <dgm:pt modelId="{690390C8-C046-4693-BEB5-E7029556B42D}" type="sibTrans" cxnId="{0D785E28-57D6-44D0-B63C-8AA1EDA81B37}">
      <dgm:prSet/>
      <dgm:spPr/>
      <dgm:t>
        <a:bodyPr/>
        <a:lstStyle/>
        <a:p>
          <a:endParaRPr lang="en-US"/>
        </a:p>
      </dgm:t>
    </dgm:pt>
    <dgm:pt modelId="{A62C9470-59C2-42D5-99C2-B122D54483F7}">
      <dgm:prSet phldrT="[Text]"/>
      <dgm:spPr/>
      <dgm:t>
        <a:bodyPr/>
        <a:lstStyle/>
        <a:p>
          <a:r>
            <a:rPr lang="en-US" dirty="0" smtClean="0"/>
            <a:t>Methods of data acquisition</a:t>
          </a:r>
          <a:endParaRPr lang="en-US" dirty="0"/>
        </a:p>
      </dgm:t>
    </dgm:pt>
    <dgm:pt modelId="{D33F8685-7617-4334-8A61-5F247279095E}" type="parTrans" cxnId="{5FDAB227-F0FD-459C-9FEF-7C87E707C120}">
      <dgm:prSet/>
      <dgm:spPr/>
      <dgm:t>
        <a:bodyPr/>
        <a:lstStyle/>
        <a:p>
          <a:endParaRPr lang="en-US"/>
        </a:p>
      </dgm:t>
    </dgm:pt>
    <dgm:pt modelId="{691D9149-7E39-4A8B-98EE-35E18D627B04}" type="sibTrans" cxnId="{5FDAB227-F0FD-459C-9FEF-7C87E707C120}">
      <dgm:prSet/>
      <dgm:spPr/>
      <dgm:t>
        <a:bodyPr/>
        <a:lstStyle/>
        <a:p>
          <a:endParaRPr lang="en-US"/>
        </a:p>
      </dgm:t>
    </dgm:pt>
    <dgm:pt modelId="{BE80AFF7-F8A4-4CA9-A747-43AC62EBCC98}" type="pres">
      <dgm:prSet presAssocID="{2F6A390C-C2E1-4AD9-B8CD-90ACDABDB4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D54F2-2094-4741-9F3D-5079BDEE5B82}" type="pres">
      <dgm:prSet presAssocID="{680761C4-7B71-4633-BAEF-545E1FFC7C6B}" presName="composite" presStyleCnt="0"/>
      <dgm:spPr/>
    </dgm:pt>
    <dgm:pt modelId="{0E1A2591-3DFE-4A71-8488-9A52BB076671}" type="pres">
      <dgm:prSet presAssocID="{680761C4-7B71-4633-BAEF-545E1FFC7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C5934-4B20-42AC-B7F2-E668F43F4C8F}" type="pres">
      <dgm:prSet presAssocID="{680761C4-7B71-4633-BAEF-545E1FFC7C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28E93-D366-4D5A-BACF-F7B07812C27F}" type="pres">
      <dgm:prSet presAssocID="{2C8F5E95-5E85-43C6-A069-0F419E4E284D}" presName="sp" presStyleCnt="0"/>
      <dgm:spPr/>
    </dgm:pt>
    <dgm:pt modelId="{B2D10087-5063-427D-A1C9-E4BBDDD3DA52}" type="pres">
      <dgm:prSet presAssocID="{052D1F76-CE2C-4526-9D04-884B03329E86}" presName="composite" presStyleCnt="0"/>
      <dgm:spPr/>
    </dgm:pt>
    <dgm:pt modelId="{6A78D800-5E88-4F8B-994A-C70D1D66D931}" type="pres">
      <dgm:prSet presAssocID="{052D1F76-CE2C-4526-9D04-884B03329E8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D72FD-E2D6-43AC-9CB5-20397246854E}" type="pres">
      <dgm:prSet presAssocID="{052D1F76-CE2C-4526-9D04-884B03329E8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DBFE6-3A32-413A-84ED-CC67780381BD}" type="pres">
      <dgm:prSet presAssocID="{11D0059A-2D93-4EB8-8DD4-62834B89DA25}" presName="sp" presStyleCnt="0"/>
      <dgm:spPr/>
    </dgm:pt>
    <dgm:pt modelId="{AA6B26C1-F18D-4EFD-806D-BF09B410D3EE}" type="pres">
      <dgm:prSet presAssocID="{BE946FDE-1E19-4F07-8EDD-7968BD2BD8A6}" presName="composite" presStyleCnt="0"/>
      <dgm:spPr/>
    </dgm:pt>
    <dgm:pt modelId="{87534ECD-E384-4CB1-87B5-3FE63FFAE540}" type="pres">
      <dgm:prSet presAssocID="{BE946FDE-1E19-4F07-8EDD-7968BD2BD8A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3734C-A429-4F8F-B8A0-CB59D8F8BA3D}" type="pres">
      <dgm:prSet presAssocID="{BE946FDE-1E19-4F07-8EDD-7968BD2BD8A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6C591-2072-45F0-B5F5-BB82B2DB926B}" srcId="{052D1F76-CE2C-4526-9D04-884B03329E86}" destId="{C1432124-B0B8-4D06-B640-9543A22CF9A5}" srcOrd="2" destOrd="0" parTransId="{4241AA5E-63E0-410C-A7DD-0F6737498E40}" sibTransId="{79F9BDCE-A80C-44F0-B2F3-00AA9B10058A}"/>
    <dgm:cxn modelId="{3A87AD0F-7FC8-464D-AE6C-3A45AABDEC19}" srcId="{680761C4-7B71-4633-BAEF-545E1FFC7C6B}" destId="{11FCEC12-AFAC-43EF-B750-E42DCB234F90}" srcOrd="2" destOrd="0" parTransId="{CEC95415-BA64-4264-BB95-3954ABDDEF51}" sibTransId="{B8605734-353D-4DA8-931A-78B56FBE7D81}"/>
    <dgm:cxn modelId="{9CE837B0-B801-466C-B144-3DD22356EDC8}" type="presOf" srcId="{2F6A390C-C2E1-4AD9-B8CD-90ACDABDB4FC}" destId="{BE80AFF7-F8A4-4CA9-A747-43AC62EBCC98}" srcOrd="0" destOrd="0" presId="urn:microsoft.com/office/officeart/2005/8/layout/chevron2"/>
    <dgm:cxn modelId="{32443849-329A-4727-99AA-6F69BC31B621}" srcId="{680761C4-7B71-4633-BAEF-545E1FFC7C6B}" destId="{D95730F8-7C41-4826-8754-E42198A7FE72}" srcOrd="0" destOrd="0" parTransId="{C753914A-0B2B-4212-B0C9-EF675953A8AF}" sibTransId="{B19C4DEF-074E-417E-9600-F8392DCA29E5}"/>
    <dgm:cxn modelId="{BF80AE51-5584-43AD-AA2B-724DD4A50B27}" srcId="{2F6A390C-C2E1-4AD9-B8CD-90ACDABDB4FC}" destId="{680761C4-7B71-4633-BAEF-545E1FFC7C6B}" srcOrd="0" destOrd="0" parTransId="{5703EA36-275E-40D9-BC7F-2F8C850EB247}" sibTransId="{2C8F5E95-5E85-43C6-A069-0F419E4E284D}"/>
    <dgm:cxn modelId="{534E4977-2886-4A54-B6D2-0A6E5B873E3C}" type="presOf" srcId="{E5E78F10-F444-4D5D-8D06-FBA2402FB438}" destId="{C163734C-A429-4F8F-B8A0-CB59D8F8BA3D}" srcOrd="0" destOrd="0" presId="urn:microsoft.com/office/officeart/2005/8/layout/chevron2"/>
    <dgm:cxn modelId="{843959F0-BB33-4271-A39D-327E750AEF08}" type="presOf" srcId="{BE946FDE-1E19-4F07-8EDD-7968BD2BD8A6}" destId="{87534ECD-E384-4CB1-87B5-3FE63FFAE540}" srcOrd="0" destOrd="0" presId="urn:microsoft.com/office/officeart/2005/8/layout/chevron2"/>
    <dgm:cxn modelId="{EDDF225C-081B-48D8-A041-D19F5B889FC7}" srcId="{2F6A390C-C2E1-4AD9-B8CD-90ACDABDB4FC}" destId="{BE946FDE-1E19-4F07-8EDD-7968BD2BD8A6}" srcOrd="2" destOrd="0" parTransId="{38FCAF16-AF52-4132-909F-CE6A49C46008}" sibTransId="{5A711BE9-1210-4FC8-A5B0-A684D285B109}"/>
    <dgm:cxn modelId="{5FDAB227-F0FD-459C-9FEF-7C87E707C120}" srcId="{BE946FDE-1E19-4F07-8EDD-7968BD2BD8A6}" destId="{A62C9470-59C2-42D5-99C2-B122D54483F7}" srcOrd="1" destOrd="0" parTransId="{D33F8685-7617-4334-8A61-5F247279095E}" sibTransId="{691D9149-7E39-4A8B-98EE-35E18D627B04}"/>
    <dgm:cxn modelId="{A6EEDB33-08B2-4FC0-836E-150FE00D0ED5}" type="presOf" srcId="{C1432124-B0B8-4D06-B640-9543A22CF9A5}" destId="{791D72FD-E2D6-43AC-9CB5-20397246854E}" srcOrd="0" destOrd="2" presId="urn:microsoft.com/office/officeart/2005/8/layout/chevron2"/>
    <dgm:cxn modelId="{9FFA4C5C-E7E3-42DB-9E90-D5E21C50D7E3}" type="presOf" srcId="{052D1F76-CE2C-4526-9D04-884B03329E86}" destId="{6A78D800-5E88-4F8B-994A-C70D1D66D931}" srcOrd="0" destOrd="0" presId="urn:microsoft.com/office/officeart/2005/8/layout/chevron2"/>
    <dgm:cxn modelId="{0D785E28-57D6-44D0-B63C-8AA1EDA81B37}" srcId="{052D1F76-CE2C-4526-9D04-884B03329E86}" destId="{26B2ECDC-00FF-48B1-83BA-245FF8B1253F}" srcOrd="1" destOrd="0" parTransId="{68C1285E-E6C7-4302-908A-5C8F92A5E53A}" sibTransId="{690390C8-C046-4693-BEB5-E7029556B42D}"/>
    <dgm:cxn modelId="{4BBEFAB7-260F-420C-A518-9A6EEE41A3EE}" type="presOf" srcId="{11FCEC12-AFAC-43EF-B750-E42DCB234F90}" destId="{9F0C5934-4B20-42AC-B7F2-E668F43F4C8F}" srcOrd="0" destOrd="2" presId="urn:microsoft.com/office/officeart/2005/8/layout/chevron2"/>
    <dgm:cxn modelId="{F25CF4E1-3AA7-45BF-8414-9F3726BC1A98}" type="presOf" srcId="{A62C9470-59C2-42D5-99C2-B122D54483F7}" destId="{C163734C-A429-4F8F-B8A0-CB59D8F8BA3D}" srcOrd="0" destOrd="1" presId="urn:microsoft.com/office/officeart/2005/8/layout/chevron2"/>
    <dgm:cxn modelId="{4FE1C844-19CB-4A95-83B5-3F56580DA37C}" type="presOf" srcId="{BFA09D53-26D8-4389-84C5-362943F02715}" destId="{9F0C5934-4B20-42AC-B7F2-E668F43F4C8F}" srcOrd="0" destOrd="1" presId="urn:microsoft.com/office/officeart/2005/8/layout/chevron2"/>
    <dgm:cxn modelId="{5D5CD634-BBD3-4534-BACB-DE0DAF6BBFA2}" type="presOf" srcId="{26B2ECDC-00FF-48B1-83BA-245FF8B1253F}" destId="{791D72FD-E2D6-43AC-9CB5-20397246854E}" srcOrd="0" destOrd="1" presId="urn:microsoft.com/office/officeart/2005/8/layout/chevron2"/>
    <dgm:cxn modelId="{14ABE1D2-72F7-4171-A8DE-6E194A90CD73}" type="presOf" srcId="{7068CD53-9878-418C-8382-AF31C105B0BA}" destId="{791D72FD-E2D6-43AC-9CB5-20397246854E}" srcOrd="0" destOrd="0" presId="urn:microsoft.com/office/officeart/2005/8/layout/chevron2"/>
    <dgm:cxn modelId="{2FE53B50-8C44-4FB7-895E-329070C3F01F}" srcId="{680761C4-7B71-4633-BAEF-545E1FFC7C6B}" destId="{BFA09D53-26D8-4389-84C5-362943F02715}" srcOrd="1" destOrd="0" parTransId="{677D9D94-51D7-453C-876D-353D83A719BF}" sibTransId="{4E8C0062-BAE0-484B-9960-015D3C3267E8}"/>
    <dgm:cxn modelId="{412FEDC0-0074-482A-8AD9-5973B02B5DDF}" srcId="{2F6A390C-C2E1-4AD9-B8CD-90ACDABDB4FC}" destId="{052D1F76-CE2C-4526-9D04-884B03329E86}" srcOrd="1" destOrd="0" parTransId="{8C317927-1600-4BE0-AA11-BD500324C4B3}" sibTransId="{11D0059A-2D93-4EB8-8DD4-62834B89DA25}"/>
    <dgm:cxn modelId="{7BB7B52C-15DB-4BFB-9CE9-09E4C4CD915E}" srcId="{052D1F76-CE2C-4526-9D04-884B03329E86}" destId="{7068CD53-9878-418C-8382-AF31C105B0BA}" srcOrd="0" destOrd="0" parTransId="{A3F289E2-0375-47CA-A5A4-E9D59829A13A}" sibTransId="{3612C376-5329-4DF3-B2D0-377F8771B746}"/>
    <dgm:cxn modelId="{13326339-3A39-44E2-B979-0F38748A7EEF}" srcId="{BE946FDE-1E19-4F07-8EDD-7968BD2BD8A6}" destId="{E5E78F10-F444-4D5D-8D06-FBA2402FB438}" srcOrd="0" destOrd="0" parTransId="{804BABF7-4A8D-45CC-8ED2-3877C00E2E2B}" sibTransId="{8E9E5B3C-192D-4E90-B003-2C08104ACB23}"/>
    <dgm:cxn modelId="{F0F0D22D-363A-4F99-A33C-A948D871F340}" type="presOf" srcId="{680761C4-7B71-4633-BAEF-545E1FFC7C6B}" destId="{0E1A2591-3DFE-4A71-8488-9A52BB076671}" srcOrd="0" destOrd="0" presId="urn:microsoft.com/office/officeart/2005/8/layout/chevron2"/>
    <dgm:cxn modelId="{1036A13C-2F59-45BD-8CE0-FA30102ED463}" type="presOf" srcId="{D95730F8-7C41-4826-8754-E42198A7FE72}" destId="{9F0C5934-4B20-42AC-B7F2-E668F43F4C8F}" srcOrd="0" destOrd="0" presId="urn:microsoft.com/office/officeart/2005/8/layout/chevron2"/>
    <dgm:cxn modelId="{D4BC78AF-7C70-454E-82F7-74072BCB72DD}" type="presParOf" srcId="{BE80AFF7-F8A4-4CA9-A747-43AC62EBCC98}" destId="{525D54F2-2094-4741-9F3D-5079BDEE5B82}" srcOrd="0" destOrd="0" presId="urn:microsoft.com/office/officeart/2005/8/layout/chevron2"/>
    <dgm:cxn modelId="{C6AA026E-B793-402E-95DA-FECD023B3CC2}" type="presParOf" srcId="{525D54F2-2094-4741-9F3D-5079BDEE5B82}" destId="{0E1A2591-3DFE-4A71-8488-9A52BB076671}" srcOrd="0" destOrd="0" presId="urn:microsoft.com/office/officeart/2005/8/layout/chevron2"/>
    <dgm:cxn modelId="{274ED77D-1595-4C22-B701-E1C934A3A23A}" type="presParOf" srcId="{525D54F2-2094-4741-9F3D-5079BDEE5B82}" destId="{9F0C5934-4B20-42AC-B7F2-E668F43F4C8F}" srcOrd="1" destOrd="0" presId="urn:microsoft.com/office/officeart/2005/8/layout/chevron2"/>
    <dgm:cxn modelId="{1D7775B2-9E4E-411A-B485-8B552149ADB6}" type="presParOf" srcId="{BE80AFF7-F8A4-4CA9-A747-43AC62EBCC98}" destId="{93528E93-D366-4D5A-BACF-F7B07812C27F}" srcOrd="1" destOrd="0" presId="urn:microsoft.com/office/officeart/2005/8/layout/chevron2"/>
    <dgm:cxn modelId="{71D6963D-D080-4B43-831F-543E1505CDD3}" type="presParOf" srcId="{BE80AFF7-F8A4-4CA9-A747-43AC62EBCC98}" destId="{B2D10087-5063-427D-A1C9-E4BBDDD3DA52}" srcOrd="2" destOrd="0" presId="urn:microsoft.com/office/officeart/2005/8/layout/chevron2"/>
    <dgm:cxn modelId="{E027C436-360D-4A79-A116-9532949EE296}" type="presParOf" srcId="{B2D10087-5063-427D-A1C9-E4BBDDD3DA52}" destId="{6A78D800-5E88-4F8B-994A-C70D1D66D931}" srcOrd="0" destOrd="0" presId="urn:microsoft.com/office/officeart/2005/8/layout/chevron2"/>
    <dgm:cxn modelId="{43AF6BDF-AEAA-42AC-9A3A-EBD942337A92}" type="presParOf" srcId="{B2D10087-5063-427D-A1C9-E4BBDDD3DA52}" destId="{791D72FD-E2D6-43AC-9CB5-20397246854E}" srcOrd="1" destOrd="0" presId="urn:microsoft.com/office/officeart/2005/8/layout/chevron2"/>
    <dgm:cxn modelId="{8E2DDA3B-9ADA-4F1F-B9FF-C45504B28376}" type="presParOf" srcId="{BE80AFF7-F8A4-4CA9-A747-43AC62EBCC98}" destId="{150DBFE6-3A32-413A-84ED-CC67780381BD}" srcOrd="3" destOrd="0" presId="urn:microsoft.com/office/officeart/2005/8/layout/chevron2"/>
    <dgm:cxn modelId="{C4638C06-4048-42FB-BE5E-18B184F92547}" type="presParOf" srcId="{BE80AFF7-F8A4-4CA9-A747-43AC62EBCC98}" destId="{AA6B26C1-F18D-4EFD-806D-BF09B410D3EE}" srcOrd="4" destOrd="0" presId="urn:microsoft.com/office/officeart/2005/8/layout/chevron2"/>
    <dgm:cxn modelId="{081096E6-B7A8-46AC-8A3A-7006362CB7AD}" type="presParOf" srcId="{AA6B26C1-F18D-4EFD-806D-BF09B410D3EE}" destId="{87534ECD-E384-4CB1-87B5-3FE63FFAE540}" srcOrd="0" destOrd="0" presId="urn:microsoft.com/office/officeart/2005/8/layout/chevron2"/>
    <dgm:cxn modelId="{59BA019B-A3B2-4B0E-9314-71151DBA071F}" type="presParOf" srcId="{AA6B26C1-F18D-4EFD-806D-BF09B410D3EE}" destId="{C163734C-A429-4F8F-B8A0-CB59D8F8BA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71BDE1-3D90-4EC9-B8E8-5CB0BFDDF3AD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28F7F-C1C3-48AB-8A62-D41D4344BFC0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0B8ACB91-A592-4BF8-83FD-4D86FD94F1D7}" type="parTrans" cxnId="{1A13ECF9-B25B-45B4-A929-A2D7742E9F8A}">
      <dgm:prSet/>
      <dgm:spPr/>
      <dgm:t>
        <a:bodyPr/>
        <a:lstStyle/>
        <a:p>
          <a:endParaRPr lang="en-US"/>
        </a:p>
      </dgm:t>
    </dgm:pt>
    <dgm:pt modelId="{7ABD8155-B8C9-46DC-9E71-D4F443D92187}" type="sibTrans" cxnId="{1A13ECF9-B25B-45B4-A929-A2D7742E9F8A}">
      <dgm:prSet/>
      <dgm:spPr/>
      <dgm:t>
        <a:bodyPr/>
        <a:lstStyle/>
        <a:p>
          <a:endParaRPr lang="en-US"/>
        </a:p>
      </dgm:t>
    </dgm:pt>
    <dgm:pt modelId="{F783E379-F73F-43F0-8EDE-60D70C38258C}">
      <dgm:prSet phldrT="[Text]"/>
      <dgm:spPr/>
      <dgm:t>
        <a:bodyPr/>
        <a:lstStyle/>
        <a:p>
          <a:r>
            <a:rPr lang="en-US" dirty="0" smtClean="0"/>
            <a:t>Understand that the tester is a variable voltage power source. </a:t>
          </a:r>
          <a:endParaRPr lang="en-US" dirty="0"/>
        </a:p>
      </dgm:t>
    </dgm:pt>
    <dgm:pt modelId="{0AD758A3-2E6A-4BFF-800C-156A03AE1847}" type="parTrans" cxnId="{E81CFAC9-186D-445E-8226-6E379B2CE7FF}">
      <dgm:prSet/>
      <dgm:spPr/>
      <dgm:t>
        <a:bodyPr/>
        <a:lstStyle/>
        <a:p>
          <a:endParaRPr lang="en-US"/>
        </a:p>
      </dgm:t>
    </dgm:pt>
    <dgm:pt modelId="{65054236-DB20-4AB7-AB16-1A65342152A8}" type="sibTrans" cxnId="{E81CFAC9-186D-445E-8226-6E379B2CE7FF}">
      <dgm:prSet/>
      <dgm:spPr/>
      <dgm:t>
        <a:bodyPr/>
        <a:lstStyle/>
        <a:p>
          <a:endParaRPr lang="en-US"/>
        </a:p>
      </dgm:t>
    </dgm:pt>
    <dgm:pt modelId="{9FF77BFE-DAF0-46A1-8ECA-604262E5117E}">
      <dgm:prSet phldrT="[Text]"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F0E63FFE-D840-475D-B08E-4C77D4F0186A}" type="parTrans" cxnId="{5CD84BCA-3769-4B2F-B07B-F8060206884D}">
      <dgm:prSet/>
      <dgm:spPr/>
      <dgm:t>
        <a:bodyPr/>
        <a:lstStyle/>
        <a:p>
          <a:endParaRPr lang="en-US"/>
        </a:p>
      </dgm:t>
    </dgm:pt>
    <dgm:pt modelId="{BBAE6CF3-F707-4521-99B6-F27C1BB63D7D}" type="sibTrans" cxnId="{5CD84BCA-3769-4B2F-B07B-F8060206884D}">
      <dgm:prSet/>
      <dgm:spPr/>
      <dgm:t>
        <a:bodyPr/>
        <a:lstStyle/>
        <a:p>
          <a:endParaRPr lang="en-US"/>
        </a:p>
      </dgm:t>
    </dgm:pt>
    <dgm:pt modelId="{CE27C72A-92A5-4391-B2EA-167C673385C5}">
      <dgm:prSet phldrT="[Text]"/>
      <dgm:spPr/>
      <dgm:t>
        <a:bodyPr/>
        <a:lstStyle/>
        <a:p>
          <a:r>
            <a:rPr lang="en-US" dirty="0" smtClean="0"/>
            <a:t>Know the importance of discharging the DUT.	</a:t>
          </a:r>
          <a:endParaRPr lang="en-US" dirty="0"/>
        </a:p>
      </dgm:t>
    </dgm:pt>
    <dgm:pt modelId="{C9086189-2EB7-42C3-89EF-7F22809852A3}" type="parTrans" cxnId="{1FA14D61-9AD1-46EA-8823-7F04CB31B9AB}">
      <dgm:prSet/>
      <dgm:spPr/>
      <dgm:t>
        <a:bodyPr/>
        <a:lstStyle/>
        <a:p>
          <a:endParaRPr lang="en-US"/>
        </a:p>
      </dgm:t>
    </dgm:pt>
    <dgm:pt modelId="{D2ECD954-2001-4801-84DA-E8463C37F0D6}" type="sibTrans" cxnId="{1FA14D61-9AD1-46EA-8823-7F04CB31B9AB}">
      <dgm:prSet/>
      <dgm:spPr/>
      <dgm:t>
        <a:bodyPr/>
        <a:lstStyle/>
        <a:p>
          <a:endParaRPr lang="en-US"/>
        </a:p>
      </dgm:t>
    </dgm:pt>
    <dgm:pt modelId="{7D4DB2E6-887A-4B53-AB95-C35FCBDFFECE}">
      <dgm:prSet phldrT="[Text]"/>
      <dgm:spPr/>
      <dgm:t>
        <a:bodyPr/>
        <a:lstStyle/>
        <a:p>
          <a:r>
            <a:rPr lang="en-US" dirty="0" smtClean="0"/>
            <a:t>There must be a complete path for an instrument to discharge. Be wary all leads are connected for testing. </a:t>
          </a:r>
          <a:endParaRPr lang="en-US" dirty="0"/>
        </a:p>
      </dgm:t>
    </dgm:pt>
    <dgm:pt modelId="{CFECE412-E830-493D-A0E8-CA6F445EBC21}" type="parTrans" cxnId="{DDAA91BB-B66B-4722-ACF9-242275DD8C3F}">
      <dgm:prSet/>
      <dgm:spPr/>
      <dgm:t>
        <a:bodyPr/>
        <a:lstStyle/>
        <a:p>
          <a:endParaRPr lang="en-US"/>
        </a:p>
      </dgm:t>
    </dgm:pt>
    <dgm:pt modelId="{7E03753B-FFD9-42AC-8611-6E31042C074F}" type="sibTrans" cxnId="{DDAA91BB-B66B-4722-ACF9-242275DD8C3F}">
      <dgm:prSet/>
      <dgm:spPr/>
      <dgm:t>
        <a:bodyPr/>
        <a:lstStyle/>
        <a:p>
          <a:endParaRPr lang="en-US"/>
        </a:p>
      </dgm:t>
    </dgm:pt>
    <dgm:pt modelId="{C1229EDE-5F24-4374-AD18-9C66816A96E6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41A5C091-3F15-4DD1-AA4D-22F742BB926F}" type="parTrans" cxnId="{C273BBC0-E0F5-4DA9-BB94-47ED9595CC9C}">
      <dgm:prSet/>
      <dgm:spPr/>
      <dgm:t>
        <a:bodyPr/>
        <a:lstStyle/>
        <a:p>
          <a:endParaRPr lang="en-US"/>
        </a:p>
      </dgm:t>
    </dgm:pt>
    <dgm:pt modelId="{2CF2D0F9-ABA5-4262-B31E-FB699D78ADFB}" type="sibTrans" cxnId="{C273BBC0-E0F5-4DA9-BB94-47ED9595CC9C}">
      <dgm:prSet/>
      <dgm:spPr/>
      <dgm:t>
        <a:bodyPr/>
        <a:lstStyle/>
        <a:p>
          <a:endParaRPr lang="en-US"/>
        </a:p>
      </dgm:t>
    </dgm:pt>
    <dgm:pt modelId="{6AF3B41D-52B8-40D5-B9AF-83C7DE23F07D}">
      <dgm:prSet phldrT="[Text]"/>
      <dgm:spPr/>
      <dgm:t>
        <a:bodyPr/>
        <a:lstStyle/>
        <a:p>
          <a:r>
            <a:rPr lang="en-US" dirty="0" smtClean="0"/>
            <a:t>Each step in a work plan must be executed. </a:t>
          </a:r>
          <a:endParaRPr lang="en-US" dirty="0"/>
        </a:p>
      </dgm:t>
    </dgm:pt>
    <dgm:pt modelId="{B9FE9DE7-B365-4C43-BE02-B73ADAD24ADB}" type="parTrans" cxnId="{1A3734D4-F31A-418F-A2CC-54666F93CE1F}">
      <dgm:prSet/>
      <dgm:spPr/>
      <dgm:t>
        <a:bodyPr/>
        <a:lstStyle/>
        <a:p>
          <a:endParaRPr lang="en-US"/>
        </a:p>
      </dgm:t>
    </dgm:pt>
    <dgm:pt modelId="{1166B31A-D6C2-4305-82CC-F9CEB999E783}" type="sibTrans" cxnId="{1A3734D4-F31A-418F-A2CC-54666F93CE1F}">
      <dgm:prSet/>
      <dgm:spPr/>
      <dgm:t>
        <a:bodyPr/>
        <a:lstStyle/>
        <a:p>
          <a:endParaRPr lang="en-US"/>
        </a:p>
      </dgm:t>
    </dgm:pt>
    <dgm:pt modelId="{1C7BC209-EB7C-461A-B2E8-93392D0F23FC}">
      <dgm:prSet phldrT="[Text]"/>
      <dgm:spPr/>
      <dgm:t>
        <a:bodyPr/>
        <a:lstStyle/>
        <a:p>
          <a:r>
            <a:rPr lang="en-US" b="1" dirty="0" smtClean="0"/>
            <a:t>DO NOT TAKE SHORTCUTS!</a:t>
          </a:r>
          <a:endParaRPr lang="en-US" b="1" dirty="0"/>
        </a:p>
      </dgm:t>
    </dgm:pt>
    <dgm:pt modelId="{BA635BD2-6E50-48FA-A55C-20646EA20BE8}" type="parTrans" cxnId="{C09632B9-E63D-4877-A9B5-A0CB6724FA66}">
      <dgm:prSet/>
      <dgm:spPr/>
      <dgm:t>
        <a:bodyPr/>
        <a:lstStyle/>
        <a:p>
          <a:endParaRPr lang="en-US"/>
        </a:p>
      </dgm:t>
    </dgm:pt>
    <dgm:pt modelId="{96B3DD9D-72E3-432D-859B-23B7A0047A5F}" type="sibTrans" cxnId="{C09632B9-E63D-4877-A9B5-A0CB6724FA66}">
      <dgm:prSet/>
      <dgm:spPr/>
      <dgm:t>
        <a:bodyPr/>
        <a:lstStyle/>
        <a:p>
          <a:endParaRPr lang="en-US"/>
        </a:p>
      </dgm:t>
    </dgm:pt>
    <dgm:pt modelId="{6263904B-B6D7-49DD-AFA1-7D42C48DCB76}">
      <dgm:prSet phldrT="[Text]"/>
      <dgm:spPr/>
      <dgm:t>
        <a:bodyPr/>
        <a:lstStyle/>
        <a:p>
          <a:r>
            <a:rPr lang="en-US" dirty="0" smtClean="0"/>
            <a:t>Contacting the DUT during the test can result in a dangerous shock hazard. </a:t>
          </a:r>
          <a:endParaRPr lang="en-US" dirty="0"/>
        </a:p>
      </dgm:t>
    </dgm:pt>
    <dgm:pt modelId="{ADF4B141-6611-48CC-B68E-629628819B29}" type="parTrans" cxnId="{AA3603FA-FE97-4283-A164-2870EFE0C002}">
      <dgm:prSet/>
      <dgm:spPr/>
    </dgm:pt>
    <dgm:pt modelId="{04E8924F-BF1E-45EB-8B32-067FC4421E9A}" type="sibTrans" cxnId="{AA3603FA-FE97-4283-A164-2870EFE0C002}">
      <dgm:prSet/>
      <dgm:spPr/>
    </dgm:pt>
    <dgm:pt modelId="{96EBF413-0D10-4D36-ABC0-EF7F7AD91961}" type="pres">
      <dgm:prSet presAssocID="{F271BDE1-3D90-4EC9-B8E8-5CB0BFDDF3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CA7CB8-01FB-4D1D-81C0-906112133A0E}" type="pres">
      <dgm:prSet presAssocID="{6BF28F7F-C1C3-48AB-8A62-D41D4344BFC0}" presName="composite" presStyleCnt="0"/>
      <dgm:spPr/>
    </dgm:pt>
    <dgm:pt modelId="{B72FB8EE-2795-4FF8-87D0-EDCEB77AAACB}" type="pres">
      <dgm:prSet presAssocID="{6BF28F7F-C1C3-48AB-8A62-D41D4344BF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4D041-3EA1-4B57-9D20-8110D5A32054}" type="pres">
      <dgm:prSet presAssocID="{6BF28F7F-C1C3-48AB-8A62-D41D4344BF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24E07-2806-4085-866C-D51335CD5D43}" type="pres">
      <dgm:prSet presAssocID="{7ABD8155-B8C9-46DC-9E71-D4F443D92187}" presName="sp" presStyleCnt="0"/>
      <dgm:spPr/>
    </dgm:pt>
    <dgm:pt modelId="{434461A9-4453-4174-AAD0-E86733902392}" type="pres">
      <dgm:prSet presAssocID="{9FF77BFE-DAF0-46A1-8ECA-604262E5117E}" presName="composite" presStyleCnt="0"/>
      <dgm:spPr/>
    </dgm:pt>
    <dgm:pt modelId="{ED690A13-3D13-4128-B36F-BFDF228A9AD0}" type="pres">
      <dgm:prSet presAssocID="{9FF77BFE-DAF0-46A1-8ECA-604262E511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674D6-5349-46F7-B61D-7DF9A122092A}" type="pres">
      <dgm:prSet presAssocID="{9FF77BFE-DAF0-46A1-8ECA-604262E511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92F15-9D67-4979-B3BA-30595E920BA9}" type="pres">
      <dgm:prSet presAssocID="{BBAE6CF3-F707-4521-99B6-F27C1BB63D7D}" presName="sp" presStyleCnt="0"/>
      <dgm:spPr/>
    </dgm:pt>
    <dgm:pt modelId="{7D38AC4F-A2F1-4FBB-9538-C4698A572755}" type="pres">
      <dgm:prSet presAssocID="{C1229EDE-5F24-4374-AD18-9C66816A96E6}" presName="composite" presStyleCnt="0"/>
      <dgm:spPr/>
    </dgm:pt>
    <dgm:pt modelId="{1D117240-2DBC-4A4D-A415-B6AF9D3FB6B5}" type="pres">
      <dgm:prSet presAssocID="{C1229EDE-5F24-4374-AD18-9C66816A96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42861-B1B5-41C2-844E-30F9A841904F}" type="pres">
      <dgm:prSet presAssocID="{C1229EDE-5F24-4374-AD18-9C66816A96E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603FA-FE97-4283-A164-2870EFE0C002}" srcId="{6BF28F7F-C1C3-48AB-8A62-D41D4344BFC0}" destId="{6263904B-B6D7-49DD-AFA1-7D42C48DCB76}" srcOrd="1" destOrd="0" parTransId="{ADF4B141-6611-48CC-B68E-629628819B29}" sibTransId="{04E8924F-BF1E-45EB-8B32-067FC4421E9A}"/>
    <dgm:cxn modelId="{5CD84BCA-3769-4B2F-B07B-F8060206884D}" srcId="{F271BDE1-3D90-4EC9-B8E8-5CB0BFDDF3AD}" destId="{9FF77BFE-DAF0-46A1-8ECA-604262E5117E}" srcOrd="1" destOrd="0" parTransId="{F0E63FFE-D840-475D-B08E-4C77D4F0186A}" sibTransId="{BBAE6CF3-F707-4521-99B6-F27C1BB63D7D}"/>
    <dgm:cxn modelId="{C09632B9-E63D-4877-A9B5-A0CB6724FA66}" srcId="{6AF3B41D-52B8-40D5-B9AF-83C7DE23F07D}" destId="{1C7BC209-EB7C-461A-B2E8-93392D0F23FC}" srcOrd="0" destOrd="0" parTransId="{BA635BD2-6E50-48FA-A55C-20646EA20BE8}" sibTransId="{96B3DD9D-72E3-432D-859B-23B7A0047A5F}"/>
    <dgm:cxn modelId="{8B742E13-A270-4C7B-BF33-BA8338BC34B3}" type="presOf" srcId="{F783E379-F73F-43F0-8EDE-60D70C38258C}" destId="{1624D041-3EA1-4B57-9D20-8110D5A32054}" srcOrd="0" destOrd="0" presId="urn:microsoft.com/office/officeart/2005/8/layout/chevron2"/>
    <dgm:cxn modelId="{F0D427D9-61C1-462F-B5E0-E52884FB66FD}" type="presOf" srcId="{CE27C72A-92A5-4391-B2EA-167C673385C5}" destId="{9D7674D6-5349-46F7-B61D-7DF9A122092A}" srcOrd="0" destOrd="0" presId="urn:microsoft.com/office/officeart/2005/8/layout/chevron2"/>
    <dgm:cxn modelId="{DDAA91BB-B66B-4722-ACF9-242275DD8C3F}" srcId="{CE27C72A-92A5-4391-B2EA-167C673385C5}" destId="{7D4DB2E6-887A-4B53-AB95-C35FCBDFFECE}" srcOrd="0" destOrd="0" parTransId="{CFECE412-E830-493D-A0E8-CA6F445EBC21}" sibTransId="{7E03753B-FFD9-42AC-8611-6E31042C074F}"/>
    <dgm:cxn modelId="{DFBFEEDC-2655-4237-A236-2E2BB3BC80B7}" type="presOf" srcId="{7D4DB2E6-887A-4B53-AB95-C35FCBDFFECE}" destId="{9D7674D6-5349-46F7-B61D-7DF9A122092A}" srcOrd="0" destOrd="1" presId="urn:microsoft.com/office/officeart/2005/8/layout/chevron2"/>
    <dgm:cxn modelId="{C273BBC0-E0F5-4DA9-BB94-47ED9595CC9C}" srcId="{F271BDE1-3D90-4EC9-B8E8-5CB0BFDDF3AD}" destId="{C1229EDE-5F24-4374-AD18-9C66816A96E6}" srcOrd="2" destOrd="0" parTransId="{41A5C091-3F15-4DD1-AA4D-22F742BB926F}" sibTransId="{2CF2D0F9-ABA5-4262-B31E-FB699D78ADFB}"/>
    <dgm:cxn modelId="{E81CFAC9-186D-445E-8226-6E379B2CE7FF}" srcId="{6BF28F7F-C1C3-48AB-8A62-D41D4344BFC0}" destId="{F783E379-F73F-43F0-8EDE-60D70C38258C}" srcOrd="0" destOrd="0" parTransId="{0AD758A3-2E6A-4BFF-800C-156A03AE1847}" sibTransId="{65054236-DB20-4AB7-AB16-1A65342152A8}"/>
    <dgm:cxn modelId="{D9E36B4D-2591-4264-8524-D84F2AB900F0}" type="presOf" srcId="{6AF3B41D-52B8-40D5-B9AF-83C7DE23F07D}" destId="{60542861-B1B5-41C2-844E-30F9A841904F}" srcOrd="0" destOrd="0" presId="urn:microsoft.com/office/officeart/2005/8/layout/chevron2"/>
    <dgm:cxn modelId="{C695C6FB-26F9-418D-A416-633BC3DA6490}" type="presOf" srcId="{9FF77BFE-DAF0-46A1-8ECA-604262E5117E}" destId="{ED690A13-3D13-4128-B36F-BFDF228A9AD0}" srcOrd="0" destOrd="0" presId="urn:microsoft.com/office/officeart/2005/8/layout/chevron2"/>
    <dgm:cxn modelId="{F865AD3F-4AEE-4F1B-A820-7BD4C2F8232C}" type="presOf" srcId="{C1229EDE-5F24-4374-AD18-9C66816A96E6}" destId="{1D117240-2DBC-4A4D-A415-B6AF9D3FB6B5}" srcOrd="0" destOrd="0" presId="urn:microsoft.com/office/officeart/2005/8/layout/chevron2"/>
    <dgm:cxn modelId="{1A13ECF9-B25B-45B4-A929-A2D7742E9F8A}" srcId="{F271BDE1-3D90-4EC9-B8E8-5CB0BFDDF3AD}" destId="{6BF28F7F-C1C3-48AB-8A62-D41D4344BFC0}" srcOrd="0" destOrd="0" parTransId="{0B8ACB91-A592-4BF8-83FD-4D86FD94F1D7}" sibTransId="{7ABD8155-B8C9-46DC-9E71-D4F443D92187}"/>
    <dgm:cxn modelId="{1A3734D4-F31A-418F-A2CC-54666F93CE1F}" srcId="{C1229EDE-5F24-4374-AD18-9C66816A96E6}" destId="{6AF3B41D-52B8-40D5-B9AF-83C7DE23F07D}" srcOrd="0" destOrd="0" parTransId="{B9FE9DE7-B365-4C43-BE02-B73ADAD24ADB}" sibTransId="{1166B31A-D6C2-4305-82CC-F9CEB999E783}"/>
    <dgm:cxn modelId="{BD1507E6-B2BF-403C-A7F6-65ACD5C2E4F3}" type="presOf" srcId="{6BF28F7F-C1C3-48AB-8A62-D41D4344BFC0}" destId="{B72FB8EE-2795-4FF8-87D0-EDCEB77AAACB}" srcOrd="0" destOrd="0" presId="urn:microsoft.com/office/officeart/2005/8/layout/chevron2"/>
    <dgm:cxn modelId="{CCCA104C-7899-4D0F-B9B9-411FE8FFA8DB}" type="presOf" srcId="{1C7BC209-EB7C-461A-B2E8-93392D0F23FC}" destId="{60542861-B1B5-41C2-844E-30F9A841904F}" srcOrd="0" destOrd="1" presId="urn:microsoft.com/office/officeart/2005/8/layout/chevron2"/>
    <dgm:cxn modelId="{1FA14D61-9AD1-46EA-8823-7F04CB31B9AB}" srcId="{9FF77BFE-DAF0-46A1-8ECA-604262E5117E}" destId="{CE27C72A-92A5-4391-B2EA-167C673385C5}" srcOrd="0" destOrd="0" parTransId="{C9086189-2EB7-42C3-89EF-7F22809852A3}" sibTransId="{D2ECD954-2001-4801-84DA-E8463C37F0D6}"/>
    <dgm:cxn modelId="{C41BCC64-79DE-458D-8B56-65615807B9DE}" type="presOf" srcId="{F271BDE1-3D90-4EC9-B8E8-5CB0BFDDF3AD}" destId="{96EBF413-0D10-4D36-ABC0-EF7F7AD91961}" srcOrd="0" destOrd="0" presId="urn:microsoft.com/office/officeart/2005/8/layout/chevron2"/>
    <dgm:cxn modelId="{5AA7B56C-C5CF-478F-A526-6FA5D8AA0962}" type="presOf" srcId="{6263904B-B6D7-49DD-AFA1-7D42C48DCB76}" destId="{1624D041-3EA1-4B57-9D20-8110D5A32054}" srcOrd="0" destOrd="1" presId="urn:microsoft.com/office/officeart/2005/8/layout/chevron2"/>
    <dgm:cxn modelId="{731BC064-E6CB-4343-8526-1DC5A81683BC}" type="presParOf" srcId="{96EBF413-0D10-4D36-ABC0-EF7F7AD91961}" destId="{D3CA7CB8-01FB-4D1D-81C0-906112133A0E}" srcOrd="0" destOrd="0" presId="urn:microsoft.com/office/officeart/2005/8/layout/chevron2"/>
    <dgm:cxn modelId="{5027E1AA-2163-48AE-97C8-5E4F88F9FAB3}" type="presParOf" srcId="{D3CA7CB8-01FB-4D1D-81C0-906112133A0E}" destId="{B72FB8EE-2795-4FF8-87D0-EDCEB77AAACB}" srcOrd="0" destOrd="0" presId="urn:microsoft.com/office/officeart/2005/8/layout/chevron2"/>
    <dgm:cxn modelId="{4C146F0A-0925-4B74-8A6E-1A6F05052A78}" type="presParOf" srcId="{D3CA7CB8-01FB-4D1D-81C0-906112133A0E}" destId="{1624D041-3EA1-4B57-9D20-8110D5A32054}" srcOrd="1" destOrd="0" presId="urn:microsoft.com/office/officeart/2005/8/layout/chevron2"/>
    <dgm:cxn modelId="{7BC1BAD9-1E66-4DE5-9822-1AAB90743EC6}" type="presParOf" srcId="{96EBF413-0D10-4D36-ABC0-EF7F7AD91961}" destId="{7FB24E07-2806-4085-866C-D51335CD5D43}" srcOrd="1" destOrd="0" presId="urn:microsoft.com/office/officeart/2005/8/layout/chevron2"/>
    <dgm:cxn modelId="{7CBC5405-A0F0-4C99-BB71-4B56E88B97D8}" type="presParOf" srcId="{96EBF413-0D10-4D36-ABC0-EF7F7AD91961}" destId="{434461A9-4453-4174-AAD0-E86733902392}" srcOrd="2" destOrd="0" presId="urn:microsoft.com/office/officeart/2005/8/layout/chevron2"/>
    <dgm:cxn modelId="{D60F8B84-F288-409F-9FAC-B6429E78D7F8}" type="presParOf" srcId="{434461A9-4453-4174-AAD0-E86733902392}" destId="{ED690A13-3D13-4128-B36F-BFDF228A9AD0}" srcOrd="0" destOrd="0" presId="urn:microsoft.com/office/officeart/2005/8/layout/chevron2"/>
    <dgm:cxn modelId="{DA9BD814-94E2-4BDF-B78C-97D71626EBC5}" type="presParOf" srcId="{434461A9-4453-4174-AAD0-E86733902392}" destId="{9D7674D6-5349-46F7-B61D-7DF9A122092A}" srcOrd="1" destOrd="0" presId="urn:microsoft.com/office/officeart/2005/8/layout/chevron2"/>
    <dgm:cxn modelId="{68F0ED24-31B9-4901-9CE0-8229C30B86CB}" type="presParOf" srcId="{96EBF413-0D10-4D36-ABC0-EF7F7AD91961}" destId="{AFE92F15-9D67-4979-B3BA-30595E920BA9}" srcOrd="3" destOrd="0" presId="urn:microsoft.com/office/officeart/2005/8/layout/chevron2"/>
    <dgm:cxn modelId="{A0155CFA-E577-46E5-BCBA-349AF3D89946}" type="presParOf" srcId="{96EBF413-0D10-4D36-ABC0-EF7F7AD91961}" destId="{7D38AC4F-A2F1-4FBB-9538-C4698A572755}" srcOrd="4" destOrd="0" presId="urn:microsoft.com/office/officeart/2005/8/layout/chevron2"/>
    <dgm:cxn modelId="{5D89BEBD-3EBD-4D35-B0BA-3D682B3B41CE}" type="presParOf" srcId="{7D38AC4F-A2F1-4FBB-9538-C4698A572755}" destId="{1D117240-2DBC-4A4D-A415-B6AF9D3FB6B5}" srcOrd="0" destOrd="0" presId="urn:microsoft.com/office/officeart/2005/8/layout/chevron2"/>
    <dgm:cxn modelId="{7088F23A-B62D-4C85-97C0-57CF44C48660}" type="presParOf" srcId="{7D38AC4F-A2F1-4FBB-9538-C4698A572755}" destId="{60542861-B1B5-41C2-844E-30F9A84190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D3486A-8D35-40CE-B37A-EEC3F43A053B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F95E3-929B-451C-9EB3-443D6E056DC1}">
      <dgm:prSet/>
      <dgm:spPr>
        <a:xfrm rot="10800000">
          <a:off x="1435210" y="1527322"/>
          <a:ext cx="5640568" cy="493089"/>
        </a:xfrm>
        <a:prstGeom prst="homePlat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Cabling and insulation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AC5BCB-82C1-4E65-B92E-8273FB4A8CE9}" type="parTrans" cxnId="{0B79B641-1CF5-4CDE-959E-48E58A2ED151}">
      <dgm:prSet/>
      <dgm:spPr/>
      <dgm:t>
        <a:bodyPr/>
        <a:lstStyle/>
        <a:p>
          <a:endParaRPr lang="en-US"/>
        </a:p>
      </dgm:t>
    </dgm:pt>
    <dgm:pt modelId="{D21E107E-8D3D-43F8-B492-DFBDCF9B4626}" type="sibTrans" cxnId="{0B79B641-1CF5-4CDE-959E-48E58A2ED151}">
      <dgm:prSet/>
      <dgm:spPr/>
      <dgm:t>
        <a:bodyPr/>
        <a:lstStyle/>
        <a:p>
          <a:endParaRPr lang="en-US"/>
        </a:p>
      </dgm:t>
    </dgm:pt>
    <dgm:pt modelId="{0F799ABD-B457-4373-9250-A3D6D886D0BE}">
      <dgm:prSet/>
      <dgm:spPr>
        <a:xfrm rot="10800000">
          <a:off x="2543773" y="2961337"/>
          <a:ext cx="5303104" cy="493089"/>
        </a:xfrm>
        <a:prstGeom prst="homePlat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 PPE (Personal Protective Equipment)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4882D6-0AAE-4C74-A4B6-195BD6CA1E85}" type="parTrans" cxnId="{4CCDB334-7349-44EA-9CB6-4670FC4308EB}">
      <dgm:prSet/>
      <dgm:spPr/>
      <dgm:t>
        <a:bodyPr/>
        <a:lstStyle/>
        <a:p>
          <a:endParaRPr lang="en-US"/>
        </a:p>
      </dgm:t>
    </dgm:pt>
    <dgm:pt modelId="{70A21AF8-C755-4E6A-9861-B7B55C156C32}" type="sibTrans" cxnId="{4CCDB334-7349-44EA-9CB6-4670FC4308EB}">
      <dgm:prSet/>
      <dgm:spPr/>
      <dgm:t>
        <a:bodyPr/>
        <a:lstStyle/>
        <a:p>
          <a:endParaRPr lang="en-US"/>
        </a:p>
      </dgm:t>
    </dgm:pt>
    <dgm:pt modelId="{72951F77-3AFC-4F02-B0BD-E8B92959DB5F}">
      <dgm:prSet/>
      <dgm:spPr>
        <a:xfrm rot="10800000">
          <a:off x="2971774" y="4419597"/>
          <a:ext cx="5399023" cy="493089"/>
        </a:xfrm>
        <a:prstGeom prst="homePlat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 aware of all nearby hazards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5B69B7-B8A0-4C0C-B07F-7D1E5E221033}" type="parTrans" cxnId="{04658C0C-8429-46EC-A12A-3ACAEBE6EE44}">
      <dgm:prSet/>
      <dgm:spPr/>
      <dgm:t>
        <a:bodyPr/>
        <a:lstStyle/>
        <a:p>
          <a:endParaRPr lang="en-US"/>
        </a:p>
      </dgm:t>
    </dgm:pt>
    <dgm:pt modelId="{26E9E110-0329-43E1-A2EE-E02879AD4E85}" type="sibTrans" cxnId="{04658C0C-8429-46EC-A12A-3ACAEBE6EE44}">
      <dgm:prSet/>
      <dgm:spPr/>
      <dgm:t>
        <a:bodyPr/>
        <a:lstStyle/>
        <a:p>
          <a:endParaRPr lang="en-US"/>
        </a:p>
      </dgm:t>
    </dgm:pt>
    <dgm:pt modelId="{A39E027A-3092-4CC0-A3E2-D9430E4BB791}">
      <dgm:prSet/>
      <dgm:spPr>
        <a:xfrm rot="10800000">
          <a:off x="3505186" y="609601"/>
          <a:ext cx="5127116" cy="493089"/>
        </a:xfrm>
        <a:prstGeom prst="homePlat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Enclosure designed to remove shock hazard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1A4994-3931-44B5-BD8C-DF5023B8370A}" type="parTrans" cxnId="{95A271BD-D2B8-471C-BBF2-594347CD61B9}">
      <dgm:prSet/>
      <dgm:spPr/>
      <dgm:t>
        <a:bodyPr/>
        <a:lstStyle/>
        <a:p>
          <a:endParaRPr lang="en-US"/>
        </a:p>
      </dgm:t>
    </dgm:pt>
    <dgm:pt modelId="{AC82D330-8A36-48FE-B18D-282A3037D819}" type="sibTrans" cxnId="{95A271BD-D2B8-471C-BBF2-594347CD61B9}">
      <dgm:prSet/>
      <dgm:spPr/>
      <dgm:t>
        <a:bodyPr/>
        <a:lstStyle/>
        <a:p>
          <a:endParaRPr lang="en-US"/>
        </a:p>
      </dgm:t>
    </dgm:pt>
    <dgm:pt modelId="{E1B151F6-F91D-4AEB-A391-83BA7CF592FC}" type="pres">
      <dgm:prSet presAssocID="{B5D3486A-8D35-40CE-B37A-EEC3F43A05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4E9378-AF09-4D29-B9AF-C577B7551D2D}" type="pres">
      <dgm:prSet presAssocID="{A39E027A-3092-4CC0-A3E2-D9430E4BB791}" presName="composite" presStyleCnt="0"/>
      <dgm:spPr/>
    </dgm:pt>
    <dgm:pt modelId="{0237653D-AE63-4A1C-82C6-35E63A127DC3}" type="pres">
      <dgm:prSet presAssocID="{A39E027A-3092-4CC0-A3E2-D9430E4BB791}" presName="imgShp" presStyleLbl="fgImgPlace1" presStyleIdx="0" presStyleCnt="4" custScaleX="250328" custScaleY="260387" custLinFactX="44390" custLinFactNeighborX="100000" custLinFactNeighborY="29635"/>
      <dgm:spPr>
        <a:xfrm>
          <a:off x="2285999" y="152401"/>
          <a:ext cx="1234342" cy="1283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73676567-8BA2-470C-AC75-57CE02C5D269}" type="pres">
      <dgm:prSet presAssocID="{A39E027A-3092-4CC0-A3E2-D9430E4BB791}" presName="txShp" presStyleLbl="node1" presStyleIdx="0" presStyleCnt="4" custScaleX="87983" custLinFactNeighborX="20654" custLinFactNeighborY="43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256F-E260-4652-A315-1EEAFC734A8E}" type="pres">
      <dgm:prSet presAssocID="{AC82D330-8A36-48FE-B18D-282A3037D819}" presName="spacing" presStyleCnt="0"/>
      <dgm:spPr/>
    </dgm:pt>
    <dgm:pt modelId="{B3BC22CC-8C54-4A35-8D57-A072AF7DD4A8}" type="pres">
      <dgm:prSet presAssocID="{C6DF95E3-929B-451C-9EB3-443D6E056DC1}" presName="composite" presStyleCnt="0"/>
      <dgm:spPr/>
    </dgm:pt>
    <dgm:pt modelId="{F9146382-A0E9-431D-9285-EC65A2CB1370}" type="pres">
      <dgm:prSet presAssocID="{C6DF95E3-929B-451C-9EB3-443D6E056DC1}" presName="imgShp" presStyleLbl="fgImgPlace1" presStyleIdx="1" presStyleCnt="4" custScaleX="212831" custScaleY="234098" custLinFactX="-66149" custLinFactNeighborX="-100000" custLinFactNeighborY="-39823"/>
      <dgm:spPr>
        <a:xfrm>
          <a:off x="432883" y="1236473"/>
          <a:ext cx="1049448" cy="11543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CD7E2A79-CAE7-447E-9356-E14059522549}" type="pres">
      <dgm:prSet presAssocID="{C6DF95E3-929B-451C-9EB3-443D6E056DC1}" presName="txShp" presStyleLbl="node1" presStyleIdx="1" presStyleCnt="4" custScaleX="96794" custLinFactNeighborX="-4774" custLinFactNeighborY="-41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F6BFC-A41B-44A4-A8EE-596904ABB4A0}" type="pres">
      <dgm:prSet presAssocID="{D21E107E-8D3D-43F8-B492-DFBDCF9B4626}" presName="spacing" presStyleCnt="0"/>
      <dgm:spPr/>
    </dgm:pt>
    <dgm:pt modelId="{93227538-319F-46B3-A7BF-E83D6F176B4C}" type="pres">
      <dgm:prSet presAssocID="{0F799ABD-B457-4373-9250-A3D6D886D0BE}" presName="composite" presStyleCnt="0"/>
      <dgm:spPr/>
    </dgm:pt>
    <dgm:pt modelId="{B5431194-EEEB-45C2-809E-367EDC65AE68}" type="pres">
      <dgm:prSet presAssocID="{0F799ABD-B457-4373-9250-A3D6D886D0BE}" presName="imgShp" presStyleLbl="fgImgPlace1" presStyleIdx="2" presStyleCnt="4" custScaleX="243371" custScaleY="342909" custLinFactNeighborX="23179" custLinFactNeighborY="-67832"/>
      <dgm:spPr>
        <a:xfrm>
          <a:off x="1413159" y="2399868"/>
          <a:ext cx="1200037" cy="16908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B4C11E40-A922-4C8B-BCF3-C8BF04C70D78}" type="pres">
      <dgm:prSet presAssocID="{0F799ABD-B457-4373-9250-A3D6D886D0BE}" presName="txShp" presStyleLbl="node1" presStyleIdx="2" presStyleCnt="4" custScaleX="91003" custLinFactNeighborX="9848" custLinFactNeighborY="-7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94FAB-B392-41A6-B9CC-BE479D3EC740}" type="pres">
      <dgm:prSet presAssocID="{70A21AF8-C755-4E6A-9861-B7B55C156C32}" presName="spacing" presStyleCnt="0"/>
      <dgm:spPr/>
    </dgm:pt>
    <dgm:pt modelId="{AD056A78-D17D-4315-8AD2-3753CEC8B78F}" type="pres">
      <dgm:prSet presAssocID="{72951F77-3AFC-4F02-B0BD-E8B92959DB5F}" presName="composite" presStyleCnt="0"/>
      <dgm:spPr/>
    </dgm:pt>
    <dgm:pt modelId="{4F155CEC-792E-4821-B41B-9092DCEFC73C}" type="pres">
      <dgm:prSet presAssocID="{72951F77-3AFC-4F02-B0BD-E8B92959DB5F}" presName="imgShp" presStyleLbl="fgImgPlace1" presStyleIdx="3" presStyleCnt="4" custScaleX="200399" custScaleY="173673" custLinFactX="-66139" custLinFactNeighborX="-100000" custLinFactNeighborY="-77345"/>
      <dgm:spPr>
        <a:xfrm>
          <a:off x="2057398" y="4191001"/>
          <a:ext cx="889119" cy="91231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/>
        </a:p>
      </dgm:t>
    </dgm:pt>
    <dgm:pt modelId="{5DD3006D-5B7B-44FE-9E67-B0C07C95FC08}" type="pres">
      <dgm:prSet presAssocID="{72951F77-3AFC-4F02-B0BD-E8B92959DB5F}" presName="txShp" presStyleLbl="node1" presStyleIdx="3" presStyleCnt="4" custScaleX="92649" custLinFactNeighborX="-5466" custLinFactNeighborY="-59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59B4D-7E12-48A0-B71E-CDE8F62CD73F}" type="presOf" srcId="{72951F77-3AFC-4F02-B0BD-E8B92959DB5F}" destId="{5DD3006D-5B7B-44FE-9E67-B0C07C95FC08}" srcOrd="0" destOrd="0" presId="urn:microsoft.com/office/officeart/2005/8/layout/vList3#1"/>
    <dgm:cxn modelId="{0B79B641-1CF5-4CDE-959E-48E58A2ED151}" srcId="{B5D3486A-8D35-40CE-B37A-EEC3F43A053B}" destId="{C6DF95E3-929B-451C-9EB3-443D6E056DC1}" srcOrd="1" destOrd="0" parTransId="{69AC5BCB-82C1-4E65-B92E-8273FB4A8CE9}" sibTransId="{D21E107E-8D3D-43F8-B492-DFBDCF9B4626}"/>
    <dgm:cxn modelId="{1B92C806-C1B7-4DB2-B3E4-9343846B7A76}" type="presOf" srcId="{A39E027A-3092-4CC0-A3E2-D9430E4BB791}" destId="{73676567-8BA2-470C-AC75-57CE02C5D269}" srcOrd="0" destOrd="0" presId="urn:microsoft.com/office/officeart/2005/8/layout/vList3#1"/>
    <dgm:cxn modelId="{04658C0C-8429-46EC-A12A-3ACAEBE6EE44}" srcId="{B5D3486A-8D35-40CE-B37A-EEC3F43A053B}" destId="{72951F77-3AFC-4F02-B0BD-E8B92959DB5F}" srcOrd="3" destOrd="0" parTransId="{465B69B7-B8A0-4C0C-B07F-7D1E5E221033}" sibTransId="{26E9E110-0329-43E1-A2EE-E02879AD4E85}"/>
    <dgm:cxn modelId="{147E0823-664A-48BD-B87B-D2C4A11C2933}" type="presOf" srcId="{0F799ABD-B457-4373-9250-A3D6D886D0BE}" destId="{B4C11E40-A922-4C8B-BCF3-C8BF04C70D78}" srcOrd="0" destOrd="0" presId="urn:microsoft.com/office/officeart/2005/8/layout/vList3#1"/>
    <dgm:cxn modelId="{95A271BD-D2B8-471C-BBF2-594347CD61B9}" srcId="{B5D3486A-8D35-40CE-B37A-EEC3F43A053B}" destId="{A39E027A-3092-4CC0-A3E2-D9430E4BB791}" srcOrd="0" destOrd="0" parTransId="{061A4994-3931-44B5-BD8C-DF5023B8370A}" sibTransId="{AC82D330-8A36-48FE-B18D-282A3037D819}"/>
    <dgm:cxn modelId="{41609A80-6276-48CC-8A30-DD20AA3C6934}" type="presOf" srcId="{C6DF95E3-929B-451C-9EB3-443D6E056DC1}" destId="{CD7E2A79-CAE7-447E-9356-E14059522549}" srcOrd="0" destOrd="0" presId="urn:microsoft.com/office/officeart/2005/8/layout/vList3#1"/>
    <dgm:cxn modelId="{C9B57EDA-05DA-4867-92AC-15A1F8244C6D}" type="presOf" srcId="{B5D3486A-8D35-40CE-B37A-EEC3F43A053B}" destId="{E1B151F6-F91D-4AEB-A391-83BA7CF592FC}" srcOrd="0" destOrd="0" presId="urn:microsoft.com/office/officeart/2005/8/layout/vList3#1"/>
    <dgm:cxn modelId="{4CCDB334-7349-44EA-9CB6-4670FC4308EB}" srcId="{B5D3486A-8D35-40CE-B37A-EEC3F43A053B}" destId="{0F799ABD-B457-4373-9250-A3D6D886D0BE}" srcOrd="2" destOrd="0" parTransId="{994882D6-0AAE-4C74-A4B6-195BD6CA1E85}" sibTransId="{70A21AF8-C755-4E6A-9861-B7B55C156C32}"/>
    <dgm:cxn modelId="{7F1ADF61-D30D-41DC-80A2-E44BDA27F83B}" type="presParOf" srcId="{E1B151F6-F91D-4AEB-A391-83BA7CF592FC}" destId="{834E9378-AF09-4D29-B9AF-C577B7551D2D}" srcOrd="0" destOrd="0" presId="urn:microsoft.com/office/officeart/2005/8/layout/vList3#1"/>
    <dgm:cxn modelId="{CEF56704-37B0-4B40-B5CE-97AA21DE67D8}" type="presParOf" srcId="{834E9378-AF09-4D29-B9AF-C577B7551D2D}" destId="{0237653D-AE63-4A1C-82C6-35E63A127DC3}" srcOrd="0" destOrd="0" presId="urn:microsoft.com/office/officeart/2005/8/layout/vList3#1"/>
    <dgm:cxn modelId="{F1DED35C-F8EB-4343-A130-2CF2533FC323}" type="presParOf" srcId="{834E9378-AF09-4D29-B9AF-C577B7551D2D}" destId="{73676567-8BA2-470C-AC75-57CE02C5D269}" srcOrd="1" destOrd="0" presId="urn:microsoft.com/office/officeart/2005/8/layout/vList3#1"/>
    <dgm:cxn modelId="{59BB2297-5601-496A-99BF-3ECFC0C5F9D6}" type="presParOf" srcId="{E1B151F6-F91D-4AEB-A391-83BA7CF592FC}" destId="{585C256F-E260-4652-A315-1EEAFC734A8E}" srcOrd="1" destOrd="0" presId="urn:microsoft.com/office/officeart/2005/8/layout/vList3#1"/>
    <dgm:cxn modelId="{E497D8CE-05F1-4E3E-82DA-C052758B7E1B}" type="presParOf" srcId="{E1B151F6-F91D-4AEB-A391-83BA7CF592FC}" destId="{B3BC22CC-8C54-4A35-8D57-A072AF7DD4A8}" srcOrd="2" destOrd="0" presId="urn:microsoft.com/office/officeart/2005/8/layout/vList3#1"/>
    <dgm:cxn modelId="{F6AE7B7B-9BF2-4619-8AE6-433DD3BBC652}" type="presParOf" srcId="{B3BC22CC-8C54-4A35-8D57-A072AF7DD4A8}" destId="{F9146382-A0E9-431D-9285-EC65A2CB1370}" srcOrd="0" destOrd="0" presId="urn:microsoft.com/office/officeart/2005/8/layout/vList3#1"/>
    <dgm:cxn modelId="{B4BF373F-F412-498E-B113-836B907A0CED}" type="presParOf" srcId="{B3BC22CC-8C54-4A35-8D57-A072AF7DD4A8}" destId="{CD7E2A79-CAE7-447E-9356-E14059522549}" srcOrd="1" destOrd="0" presId="urn:microsoft.com/office/officeart/2005/8/layout/vList3#1"/>
    <dgm:cxn modelId="{FB09D3C9-1AF2-4425-B753-B403DEFC9182}" type="presParOf" srcId="{E1B151F6-F91D-4AEB-A391-83BA7CF592FC}" destId="{A5EF6BFC-A41B-44A4-A8EE-596904ABB4A0}" srcOrd="3" destOrd="0" presId="urn:microsoft.com/office/officeart/2005/8/layout/vList3#1"/>
    <dgm:cxn modelId="{EC1B3775-7FAF-47A7-BFA2-B50305FCCB29}" type="presParOf" srcId="{E1B151F6-F91D-4AEB-A391-83BA7CF592FC}" destId="{93227538-319F-46B3-A7BF-E83D6F176B4C}" srcOrd="4" destOrd="0" presId="urn:microsoft.com/office/officeart/2005/8/layout/vList3#1"/>
    <dgm:cxn modelId="{2398F1F8-7DCE-4E8F-A853-19E4EAE9C359}" type="presParOf" srcId="{93227538-319F-46B3-A7BF-E83D6F176B4C}" destId="{B5431194-EEEB-45C2-809E-367EDC65AE68}" srcOrd="0" destOrd="0" presId="urn:microsoft.com/office/officeart/2005/8/layout/vList3#1"/>
    <dgm:cxn modelId="{C050D072-4B17-4964-9974-B49DC1ABC8BD}" type="presParOf" srcId="{93227538-319F-46B3-A7BF-E83D6F176B4C}" destId="{B4C11E40-A922-4C8B-BCF3-C8BF04C70D78}" srcOrd="1" destOrd="0" presId="urn:microsoft.com/office/officeart/2005/8/layout/vList3#1"/>
    <dgm:cxn modelId="{F1E8B8FD-AA00-43F8-A2F7-31B4CB9130B2}" type="presParOf" srcId="{E1B151F6-F91D-4AEB-A391-83BA7CF592FC}" destId="{63894FAB-B392-41A6-B9CC-BE479D3EC740}" srcOrd="5" destOrd="0" presId="urn:microsoft.com/office/officeart/2005/8/layout/vList3#1"/>
    <dgm:cxn modelId="{A10FFA1C-573B-425A-BC0E-17AC5D67353D}" type="presParOf" srcId="{E1B151F6-F91D-4AEB-A391-83BA7CF592FC}" destId="{AD056A78-D17D-4315-8AD2-3753CEC8B78F}" srcOrd="6" destOrd="0" presId="urn:microsoft.com/office/officeart/2005/8/layout/vList3#1"/>
    <dgm:cxn modelId="{F0A78B78-7AA7-42A4-BB8D-7BA238A9515E}" type="presParOf" srcId="{AD056A78-D17D-4315-8AD2-3753CEC8B78F}" destId="{4F155CEC-792E-4821-B41B-9092DCEFC73C}" srcOrd="0" destOrd="0" presId="urn:microsoft.com/office/officeart/2005/8/layout/vList3#1"/>
    <dgm:cxn modelId="{300EEADE-B9DC-486E-8B4C-9A9D2BA64FE6}" type="presParOf" srcId="{AD056A78-D17D-4315-8AD2-3753CEC8B78F}" destId="{5DD3006D-5B7B-44FE-9E67-B0C07C95FC0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E2C8D0-D321-41E6-B79B-1A5E64F2FC04}" type="doc">
      <dgm:prSet loTypeId="urn:microsoft.com/office/officeart/2008/layout/CaptionedPicture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A42AA-7B30-48A8-BACF-3B69BE0347EF}">
      <dgm:prSet phldrT="[Text]"/>
      <dgm:spPr/>
      <dgm:t>
        <a:bodyPr/>
        <a:lstStyle/>
        <a:p>
          <a:r>
            <a:rPr lang="en-US" dirty="0" smtClean="0"/>
            <a:t>Dual Remote Palm Switches</a:t>
          </a:r>
          <a:endParaRPr lang="en-US" dirty="0"/>
        </a:p>
      </dgm:t>
    </dgm:pt>
    <dgm:pt modelId="{34376EE6-5BC2-4CBA-A43C-B9B468319127}" type="parTrans" cxnId="{9E92FD56-35EC-40D7-9F72-06FF0B804C3B}">
      <dgm:prSet/>
      <dgm:spPr/>
      <dgm:t>
        <a:bodyPr/>
        <a:lstStyle/>
        <a:p>
          <a:endParaRPr lang="en-US"/>
        </a:p>
      </dgm:t>
    </dgm:pt>
    <dgm:pt modelId="{3242AD30-66E8-4FE2-BC77-1DDFA181E09F}" type="sibTrans" cxnId="{9E92FD56-35EC-40D7-9F72-06FF0B804C3B}">
      <dgm:prSet/>
      <dgm:spPr/>
      <dgm:t>
        <a:bodyPr/>
        <a:lstStyle/>
        <a:p>
          <a:endParaRPr lang="en-US"/>
        </a:p>
      </dgm:t>
    </dgm:pt>
    <dgm:pt modelId="{E21620C5-0CC6-4409-9FA5-BA8402E02E23}">
      <dgm:prSet phldrT="[Text]"/>
      <dgm:spPr/>
      <dgm:t>
        <a:bodyPr/>
        <a:lstStyle/>
        <a:p>
          <a:r>
            <a:rPr lang="en-US" dirty="0" smtClean="0"/>
            <a:t>Simultaneous Activation</a:t>
          </a:r>
        </a:p>
        <a:p>
          <a:r>
            <a:rPr lang="en-US" dirty="0" smtClean="0"/>
            <a:t>Activation of both within 0.5sec</a:t>
          </a:r>
          <a:endParaRPr lang="en-US" dirty="0"/>
        </a:p>
      </dgm:t>
    </dgm:pt>
    <dgm:pt modelId="{7D4479CB-6721-414A-B28B-D20B58CA380F}" type="parTrans" cxnId="{86600FE4-2FEA-4B4F-9569-4FC066D52F07}">
      <dgm:prSet/>
      <dgm:spPr/>
      <dgm:t>
        <a:bodyPr/>
        <a:lstStyle/>
        <a:p>
          <a:endParaRPr lang="en-US"/>
        </a:p>
      </dgm:t>
    </dgm:pt>
    <dgm:pt modelId="{EB1C34F7-316D-4ED2-9929-BB61FBDC6318}" type="sibTrans" cxnId="{86600FE4-2FEA-4B4F-9569-4FC066D52F07}">
      <dgm:prSet/>
      <dgm:spPr/>
      <dgm:t>
        <a:bodyPr/>
        <a:lstStyle/>
        <a:p>
          <a:endParaRPr lang="en-US"/>
        </a:p>
      </dgm:t>
    </dgm:pt>
    <dgm:pt modelId="{DB0A5E34-6136-4921-BBEF-CB858255E699}" type="pres">
      <dgm:prSet presAssocID="{06E2C8D0-D321-41E6-B79B-1A5E64F2FC0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182FA49E-7CBC-4398-ABEC-95BB3927F7D7}" type="pres">
      <dgm:prSet presAssocID="{43DA42AA-7B30-48A8-BACF-3B69BE0347EF}" presName="composite" presStyleCnt="0">
        <dgm:presLayoutVars>
          <dgm:chMax val="1"/>
          <dgm:chPref val="1"/>
        </dgm:presLayoutVars>
      </dgm:prSet>
      <dgm:spPr/>
    </dgm:pt>
    <dgm:pt modelId="{601A5A8A-BF27-4AA0-BC09-0E552B0E484C}" type="pres">
      <dgm:prSet presAssocID="{43DA42AA-7B30-48A8-BACF-3B69BE0347EF}" presName="Accent" presStyleLbl="trAlignAcc1" presStyleIdx="0" presStyleCnt="1" custScaleX="173010">
        <dgm:presLayoutVars>
          <dgm:chMax val="0"/>
          <dgm:chPref val="0"/>
        </dgm:presLayoutVars>
      </dgm:prSet>
      <dgm:spPr/>
    </dgm:pt>
    <dgm:pt modelId="{1D38A56B-132E-48DB-AB08-F221EFA4EA89}" type="pres">
      <dgm:prSet presAssocID="{43DA42AA-7B30-48A8-BACF-3B69BE0347EF}" presName="Image" presStyleLbl="alignImgPlace1" presStyleIdx="0" presStyleCnt="1" custScaleX="111605" custScaleY="11230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18CE9254-3554-4A38-9491-399DC141CDC6}" type="pres">
      <dgm:prSet presAssocID="{43DA42AA-7B30-48A8-BACF-3B69BE0347EF}" presName="ChildComposite" presStyleCnt="0"/>
      <dgm:spPr/>
    </dgm:pt>
    <dgm:pt modelId="{F9504814-C6A6-49B7-82E9-5438CD5A5E6B}" type="pres">
      <dgm:prSet presAssocID="{43DA42AA-7B30-48A8-BACF-3B69BE0347EF}" presName="Child" presStyleLbl="node1" presStyleIdx="0" presStyleCnt="1" custLinFactNeighborX="-30" custLinFactNeighborY="11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E439A-9D7A-433B-A3EC-7AA23A78DEAE}" type="pres">
      <dgm:prSet presAssocID="{43DA42AA-7B30-48A8-BACF-3B69BE0347EF}" presName="Parent" presStyleLbl="revTx" presStyleIdx="0" presStyleCnt="1" custLinFactNeighborX="1924" custLinFactNeighborY="3080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2FD56-35EC-40D7-9F72-06FF0B804C3B}" srcId="{06E2C8D0-D321-41E6-B79B-1A5E64F2FC04}" destId="{43DA42AA-7B30-48A8-BACF-3B69BE0347EF}" srcOrd="0" destOrd="0" parTransId="{34376EE6-5BC2-4CBA-A43C-B9B468319127}" sibTransId="{3242AD30-66E8-4FE2-BC77-1DDFA181E09F}"/>
    <dgm:cxn modelId="{5AA3B0E6-860B-4716-8226-507A39C0A873}" type="presOf" srcId="{E21620C5-0CC6-4409-9FA5-BA8402E02E23}" destId="{F9504814-C6A6-49B7-82E9-5438CD5A5E6B}" srcOrd="0" destOrd="0" presId="urn:microsoft.com/office/officeart/2008/layout/CaptionedPictures"/>
    <dgm:cxn modelId="{929136E5-9324-495D-B2BE-1A11609A683B}" type="presOf" srcId="{06E2C8D0-D321-41E6-B79B-1A5E64F2FC04}" destId="{DB0A5E34-6136-4921-BBEF-CB858255E699}" srcOrd="0" destOrd="0" presId="urn:microsoft.com/office/officeart/2008/layout/CaptionedPictures"/>
    <dgm:cxn modelId="{86600FE4-2FEA-4B4F-9569-4FC066D52F07}" srcId="{43DA42AA-7B30-48A8-BACF-3B69BE0347EF}" destId="{E21620C5-0CC6-4409-9FA5-BA8402E02E23}" srcOrd="0" destOrd="0" parTransId="{7D4479CB-6721-414A-B28B-D20B58CA380F}" sibTransId="{EB1C34F7-316D-4ED2-9929-BB61FBDC6318}"/>
    <dgm:cxn modelId="{F34929B0-7A8B-4AA7-A92F-07F991599E82}" type="presOf" srcId="{43DA42AA-7B30-48A8-BACF-3B69BE0347EF}" destId="{054E439A-9D7A-433B-A3EC-7AA23A78DEAE}" srcOrd="0" destOrd="0" presId="urn:microsoft.com/office/officeart/2008/layout/CaptionedPictures"/>
    <dgm:cxn modelId="{3B58CFC1-80C6-430C-B09D-26E787436B27}" type="presParOf" srcId="{DB0A5E34-6136-4921-BBEF-CB858255E699}" destId="{182FA49E-7CBC-4398-ABEC-95BB3927F7D7}" srcOrd="0" destOrd="0" presId="urn:microsoft.com/office/officeart/2008/layout/CaptionedPictures"/>
    <dgm:cxn modelId="{6439C2B9-57ED-4E63-99C7-814D6226A7ED}" type="presParOf" srcId="{182FA49E-7CBC-4398-ABEC-95BB3927F7D7}" destId="{601A5A8A-BF27-4AA0-BC09-0E552B0E484C}" srcOrd="0" destOrd="0" presId="urn:microsoft.com/office/officeart/2008/layout/CaptionedPictures"/>
    <dgm:cxn modelId="{A6026BB2-A3D3-49EE-9CBA-7970E5464823}" type="presParOf" srcId="{182FA49E-7CBC-4398-ABEC-95BB3927F7D7}" destId="{1D38A56B-132E-48DB-AB08-F221EFA4EA89}" srcOrd="1" destOrd="0" presId="urn:microsoft.com/office/officeart/2008/layout/CaptionedPictures"/>
    <dgm:cxn modelId="{79BC37C4-7626-4232-BD90-CAC0FF974567}" type="presParOf" srcId="{182FA49E-7CBC-4398-ABEC-95BB3927F7D7}" destId="{18CE9254-3554-4A38-9491-399DC141CDC6}" srcOrd="2" destOrd="0" presId="urn:microsoft.com/office/officeart/2008/layout/CaptionedPictures"/>
    <dgm:cxn modelId="{5352548C-BF28-4E70-BDD9-071E5D3BAEE9}" type="presParOf" srcId="{18CE9254-3554-4A38-9491-399DC141CDC6}" destId="{F9504814-C6A6-49B7-82E9-5438CD5A5E6B}" srcOrd="0" destOrd="0" presId="urn:microsoft.com/office/officeart/2008/layout/CaptionedPictures"/>
    <dgm:cxn modelId="{B44688E5-A4E4-4B9E-860C-30931228506F}" type="presParOf" srcId="{18CE9254-3554-4A38-9491-399DC141CDC6}" destId="{054E439A-9D7A-433B-A3EC-7AA23A78DEA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E2C8D0-D321-41E6-B79B-1A5E64F2FC04}" type="doc">
      <dgm:prSet loTypeId="urn:microsoft.com/office/officeart/2008/layout/CaptionedPicture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A42AA-7B30-48A8-BACF-3B69BE0347EF}">
      <dgm:prSet phldrT="[Text]"/>
      <dgm:spPr/>
      <dgm:t>
        <a:bodyPr/>
        <a:lstStyle/>
        <a:p>
          <a:r>
            <a:rPr lang="en-US" dirty="0" smtClean="0"/>
            <a:t>Signal Lights</a:t>
          </a:r>
          <a:endParaRPr lang="en-US" dirty="0"/>
        </a:p>
      </dgm:t>
    </dgm:pt>
    <dgm:pt modelId="{34376EE6-5BC2-4CBA-A43C-B9B468319127}" type="parTrans" cxnId="{9E92FD56-35EC-40D7-9F72-06FF0B804C3B}">
      <dgm:prSet/>
      <dgm:spPr/>
      <dgm:t>
        <a:bodyPr/>
        <a:lstStyle/>
        <a:p>
          <a:endParaRPr lang="en-US"/>
        </a:p>
      </dgm:t>
    </dgm:pt>
    <dgm:pt modelId="{3242AD30-66E8-4FE2-BC77-1DDFA181E09F}" type="sibTrans" cxnId="{9E92FD56-35EC-40D7-9F72-06FF0B804C3B}">
      <dgm:prSet/>
      <dgm:spPr/>
      <dgm:t>
        <a:bodyPr/>
        <a:lstStyle/>
        <a:p>
          <a:endParaRPr lang="en-US"/>
        </a:p>
      </dgm:t>
    </dgm:pt>
    <dgm:pt modelId="{E21620C5-0CC6-4409-9FA5-BA8402E02E23}">
      <dgm:prSet phldrT="[Text]"/>
      <dgm:spPr/>
      <dgm:t>
        <a:bodyPr/>
        <a:lstStyle/>
        <a:p>
          <a:r>
            <a:rPr lang="en-US" dirty="0" smtClean="0"/>
            <a:t>Illuminates Red when test is active</a:t>
          </a:r>
        </a:p>
        <a:p>
          <a:r>
            <a:rPr lang="en-US" dirty="0" smtClean="0"/>
            <a:t>Mounted in plain site for entire work area </a:t>
          </a:r>
          <a:endParaRPr lang="en-US" dirty="0"/>
        </a:p>
      </dgm:t>
    </dgm:pt>
    <dgm:pt modelId="{7D4479CB-6721-414A-B28B-D20B58CA380F}" type="parTrans" cxnId="{86600FE4-2FEA-4B4F-9569-4FC066D52F07}">
      <dgm:prSet/>
      <dgm:spPr/>
      <dgm:t>
        <a:bodyPr/>
        <a:lstStyle/>
        <a:p>
          <a:endParaRPr lang="en-US"/>
        </a:p>
      </dgm:t>
    </dgm:pt>
    <dgm:pt modelId="{EB1C34F7-316D-4ED2-9929-BB61FBDC6318}" type="sibTrans" cxnId="{86600FE4-2FEA-4B4F-9569-4FC066D52F07}">
      <dgm:prSet/>
      <dgm:spPr/>
      <dgm:t>
        <a:bodyPr/>
        <a:lstStyle/>
        <a:p>
          <a:endParaRPr lang="en-US"/>
        </a:p>
      </dgm:t>
    </dgm:pt>
    <dgm:pt modelId="{DB0A5E34-6136-4921-BBEF-CB858255E699}" type="pres">
      <dgm:prSet presAssocID="{06E2C8D0-D321-41E6-B79B-1A5E64F2FC0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182FA49E-7CBC-4398-ABEC-95BB3927F7D7}" type="pres">
      <dgm:prSet presAssocID="{43DA42AA-7B30-48A8-BACF-3B69BE0347EF}" presName="composite" presStyleCnt="0">
        <dgm:presLayoutVars>
          <dgm:chMax val="1"/>
          <dgm:chPref val="1"/>
        </dgm:presLayoutVars>
      </dgm:prSet>
      <dgm:spPr/>
    </dgm:pt>
    <dgm:pt modelId="{601A5A8A-BF27-4AA0-BC09-0E552B0E484C}" type="pres">
      <dgm:prSet presAssocID="{43DA42AA-7B30-48A8-BACF-3B69BE0347EF}" presName="Accent" presStyleLbl="trAlignAcc1" presStyleIdx="0" presStyleCnt="1" custScaleX="173010">
        <dgm:presLayoutVars>
          <dgm:chMax val="0"/>
          <dgm:chPref val="0"/>
        </dgm:presLayoutVars>
      </dgm:prSet>
      <dgm:spPr/>
    </dgm:pt>
    <dgm:pt modelId="{1D38A56B-132E-48DB-AB08-F221EFA4EA89}" type="pres">
      <dgm:prSet presAssocID="{43DA42AA-7B30-48A8-BACF-3B69BE0347EF}" presName="Image" presStyleLbl="alignImgPlace1" presStyleIdx="0" presStyleCnt="1" custScaleX="184544" custScaleY="6253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CE9254-3554-4A38-9491-399DC141CDC6}" type="pres">
      <dgm:prSet presAssocID="{43DA42AA-7B30-48A8-BACF-3B69BE0347EF}" presName="ChildComposite" presStyleCnt="0"/>
      <dgm:spPr/>
    </dgm:pt>
    <dgm:pt modelId="{F9504814-C6A6-49B7-82E9-5438CD5A5E6B}" type="pres">
      <dgm:prSet presAssocID="{43DA42AA-7B30-48A8-BACF-3B69BE0347EF}" presName="Child" presStyleLbl="node1" presStyleIdx="0" presStyleCnt="1" custScaleX="119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E439A-9D7A-433B-A3EC-7AA23A78DEAE}" type="pres">
      <dgm:prSet presAssocID="{43DA42AA-7B30-48A8-BACF-3B69BE0347EF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2FD56-35EC-40D7-9F72-06FF0B804C3B}" srcId="{06E2C8D0-D321-41E6-B79B-1A5E64F2FC04}" destId="{43DA42AA-7B30-48A8-BACF-3B69BE0347EF}" srcOrd="0" destOrd="0" parTransId="{34376EE6-5BC2-4CBA-A43C-B9B468319127}" sibTransId="{3242AD30-66E8-4FE2-BC77-1DDFA181E09F}"/>
    <dgm:cxn modelId="{8357394F-0F05-4E58-B3D6-A011F58E5B42}" type="presOf" srcId="{43DA42AA-7B30-48A8-BACF-3B69BE0347EF}" destId="{054E439A-9D7A-433B-A3EC-7AA23A78DEAE}" srcOrd="0" destOrd="0" presId="urn:microsoft.com/office/officeart/2008/layout/CaptionedPictures"/>
    <dgm:cxn modelId="{86600FE4-2FEA-4B4F-9569-4FC066D52F07}" srcId="{43DA42AA-7B30-48A8-BACF-3B69BE0347EF}" destId="{E21620C5-0CC6-4409-9FA5-BA8402E02E23}" srcOrd="0" destOrd="0" parTransId="{7D4479CB-6721-414A-B28B-D20B58CA380F}" sibTransId="{EB1C34F7-316D-4ED2-9929-BB61FBDC6318}"/>
    <dgm:cxn modelId="{5CF2B430-BE24-41B4-A49A-9F26DBABAAAC}" type="presOf" srcId="{06E2C8D0-D321-41E6-B79B-1A5E64F2FC04}" destId="{DB0A5E34-6136-4921-BBEF-CB858255E699}" srcOrd="0" destOrd="0" presId="urn:microsoft.com/office/officeart/2008/layout/CaptionedPictures"/>
    <dgm:cxn modelId="{24D1404F-B883-443C-9940-E5AB5423286C}" type="presOf" srcId="{E21620C5-0CC6-4409-9FA5-BA8402E02E23}" destId="{F9504814-C6A6-49B7-82E9-5438CD5A5E6B}" srcOrd="0" destOrd="0" presId="urn:microsoft.com/office/officeart/2008/layout/CaptionedPictures"/>
    <dgm:cxn modelId="{B34E7BFE-27C8-4DD8-9642-F8F5685AC9EB}" type="presParOf" srcId="{DB0A5E34-6136-4921-BBEF-CB858255E699}" destId="{182FA49E-7CBC-4398-ABEC-95BB3927F7D7}" srcOrd="0" destOrd="0" presId="urn:microsoft.com/office/officeart/2008/layout/CaptionedPictures"/>
    <dgm:cxn modelId="{61AEC618-00D7-4DC7-BA1A-5256F3D5A8CB}" type="presParOf" srcId="{182FA49E-7CBC-4398-ABEC-95BB3927F7D7}" destId="{601A5A8A-BF27-4AA0-BC09-0E552B0E484C}" srcOrd="0" destOrd="0" presId="urn:microsoft.com/office/officeart/2008/layout/CaptionedPictures"/>
    <dgm:cxn modelId="{15173954-46BA-45B1-95D6-C0A57E79C5F4}" type="presParOf" srcId="{182FA49E-7CBC-4398-ABEC-95BB3927F7D7}" destId="{1D38A56B-132E-48DB-AB08-F221EFA4EA89}" srcOrd="1" destOrd="0" presId="urn:microsoft.com/office/officeart/2008/layout/CaptionedPictures"/>
    <dgm:cxn modelId="{E456423E-E5B6-4A64-9DEF-87DC0B12CD12}" type="presParOf" srcId="{182FA49E-7CBC-4398-ABEC-95BB3927F7D7}" destId="{18CE9254-3554-4A38-9491-399DC141CDC6}" srcOrd="2" destOrd="0" presId="urn:microsoft.com/office/officeart/2008/layout/CaptionedPictures"/>
    <dgm:cxn modelId="{EFC69BBC-9452-4669-ACFB-B337C802C754}" type="presParOf" srcId="{18CE9254-3554-4A38-9491-399DC141CDC6}" destId="{F9504814-C6A6-49B7-82E9-5438CD5A5E6B}" srcOrd="0" destOrd="0" presId="urn:microsoft.com/office/officeart/2008/layout/CaptionedPictures"/>
    <dgm:cxn modelId="{72152517-72CE-4E0F-8CEB-686E03852ADD}" type="presParOf" srcId="{18CE9254-3554-4A38-9491-399DC141CDC6}" destId="{054E439A-9D7A-433B-A3EC-7AA23A78DEA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E2C8D0-D321-41E6-B79B-1A5E64F2FC04}" type="doc">
      <dgm:prSet loTypeId="urn:microsoft.com/office/officeart/2008/layout/CaptionedPicture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A42AA-7B30-48A8-BACF-3B69BE0347EF}">
      <dgm:prSet phldrT="[Text]"/>
      <dgm:spPr/>
      <dgm:t>
        <a:bodyPr/>
        <a:lstStyle/>
        <a:p>
          <a:r>
            <a:rPr lang="en-US" dirty="0" smtClean="0"/>
            <a:t>Insulation Mat</a:t>
          </a:r>
          <a:endParaRPr lang="en-US" dirty="0"/>
        </a:p>
      </dgm:t>
    </dgm:pt>
    <dgm:pt modelId="{34376EE6-5BC2-4CBA-A43C-B9B468319127}" type="parTrans" cxnId="{9E92FD56-35EC-40D7-9F72-06FF0B804C3B}">
      <dgm:prSet/>
      <dgm:spPr/>
      <dgm:t>
        <a:bodyPr/>
        <a:lstStyle/>
        <a:p>
          <a:endParaRPr lang="en-US"/>
        </a:p>
      </dgm:t>
    </dgm:pt>
    <dgm:pt modelId="{3242AD30-66E8-4FE2-BC77-1DDFA181E09F}" type="sibTrans" cxnId="{9E92FD56-35EC-40D7-9F72-06FF0B804C3B}">
      <dgm:prSet/>
      <dgm:spPr/>
      <dgm:t>
        <a:bodyPr/>
        <a:lstStyle/>
        <a:p>
          <a:endParaRPr lang="en-US"/>
        </a:p>
      </dgm:t>
    </dgm:pt>
    <dgm:pt modelId="{E21620C5-0CC6-4409-9FA5-BA8402E02E23}">
      <dgm:prSet phldrT="[Text]"/>
      <dgm:spPr/>
      <dgm:t>
        <a:bodyPr/>
        <a:lstStyle/>
        <a:p>
          <a:r>
            <a:rPr lang="en-US" dirty="0" smtClean="0"/>
            <a:t>Isolates User From Ground Potential</a:t>
          </a:r>
          <a:endParaRPr lang="en-US" dirty="0"/>
        </a:p>
      </dgm:t>
    </dgm:pt>
    <dgm:pt modelId="{7D4479CB-6721-414A-B28B-D20B58CA380F}" type="parTrans" cxnId="{86600FE4-2FEA-4B4F-9569-4FC066D52F07}">
      <dgm:prSet/>
      <dgm:spPr/>
      <dgm:t>
        <a:bodyPr/>
        <a:lstStyle/>
        <a:p>
          <a:endParaRPr lang="en-US"/>
        </a:p>
      </dgm:t>
    </dgm:pt>
    <dgm:pt modelId="{EB1C34F7-316D-4ED2-9929-BB61FBDC6318}" type="sibTrans" cxnId="{86600FE4-2FEA-4B4F-9569-4FC066D52F07}">
      <dgm:prSet/>
      <dgm:spPr/>
      <dgm:t>
        <a:bodyPr/>
        <a:lstStyle/>
        <a:p>
          <a:endParaRPr lang="en-US"/>
        </a:p>
      </dgm:t>
    </dgm:pt>
    <dgm:pt modelId="{DB0A5E34-6136-4921-BBEF-CB858255E699}" type="pres">
      <dgm:prSet presAssocID="{06E2C8D0-D321-41E6-B79B-1A5E64F2FC0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182FA49E-7CBC-4398-ABEC-95BB3927F7D7}" type="pres">
      <dgm:prSet presAssocID="{43DA42AA-7B30-48A8-BACF-3B69BE0347EF}" presName="composite" presStyleCnt="0">
        <dgm:presLayoutVars>
          <dgm:chMax val="1"/>
          <dgm:chPref val="1"/>
        </dgm:presLayoutVars>
      </dgm:prSet>
      <dgm:spPr/>
    </dgm:pt>
    <dgm:pt modelId="{601A5A8A-BF27-4AA0-BC09-0E552B0E484C}" type="pres">
      <dgm:prSet presAssocID="{43DA42AA-7B30-48A8-BACF-3B69BE0347EF}" presName="Accent" presStyleLbl="trAlignAcc1" presStyleIdx="0" presStyleCnt="1" custScaleX="173010">
        <dgm:presLayoutVars>
          <dgm:chMax val="0"/>
          <dgm:chPref val="0"/>
        </dgm:presLayoutVars>
      </dgm:prSet>
      <dgm:spPr/>
    </dgm:pt>
    <dgm:pt modelId="{1D38A56B-132E-48DB-AB08-F221EFA4EA89}" type="pres">
      <dgm:prSet presAssocID="{43DA42AA-7B30-48A8-BACF-3B69BE0347EF}" presName="Image" presStyleLbl="alignImgPlace1" presStyleIdx="0" presStyleCnt="1" custScaleX="184544" custScaleY="7321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CE9254-3554-4A38-9491-399DC141CDC6}" type="pres">
      <dgm:prSet presAssocID="{43DA42AA-7B30-48A8-BACF-3B69BE0347EF}" presName="ChildComposite" presStyleCnt="0"/>
      <dgm:spPr/>
    </dgm:pt>
    <dgm:pt modelId="{F9504814-C6A6-49B7-82E9-5438CD5A5E6B}" type="pres">
      <dgm:prSet presAssocID="{43DA42AA-7B30-48A8-BACF-3B69BE0347EF}" presName="Child" presStyleLbl="node1" presStyleIdx="0" presStyleCnt="1" custScaleX="119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E439A-9D7A-433B-A3EC-7AA23A78DEAE}" type="pres">
      <dgm:prSet presAssocID="{43DA42AA-7B30-48A8-BACF-3B69BE0347EF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08ED5-CB4E-4EA7-A5A5-BC38B57052B3}" type="presOf" srcId="{06E2C8D0-D321-41E6-B79B-1A5E64F2FC04}" destId="{DB0A5E34-6136-4921-BBEF-CB858255E699}" srcOrd="0" destOrd="0" presId="urn:microsoft.com/office/officeart/2008/layout/CaptionedPictures"/>
    <dgm:cxn modelId="{9E92FD56-35EC-40D7-9F72-06FF0B804C3B}" srcId="{06E2C8D0-D321-41E6-B79B-1A5E64F2FC04}" destId="{43DA42AA-7B30-48A8-BACF-3B69BE0347EF}" srcOrd="0" destOrd="0" parTransId="{34376EE6-5BC2-4CBA-A43C-B9B468319127}" sibTransId="{3242AD30-66E8-4FE2-BC77-1DDFA181E09F}"/>
    <dgm:cxn modelId="{544CBE2A-9BD4-40E0-91D4-BA64F7FB882C}" type="presOf" srcId="{E21620C5-0CC6-4409-9FA5-BA8402E02E23}" destId="{F9504814-C6A6-49B7-82E9-5438CD5A5E6B}" srcOrd="0" destOrd="0" presId="urn:microsoft.com/office/officeart/2008/layout/CaptionedPictures"/>
    <dgm:cxn modelId="{019D34AD-B36E-40F3-8573-FF15C2E727A2}" type="presOf" srcId="{43DA42AA-7B30-48A8-BACF-3B69BE0347EF}" destId="{054E439A-9D7A-433B-A3EC-7AA23A78DEAE}" srcOrd="0" destOrd="0" presId="urn:microsoft.com/office/officeart/2008/layout/CaptionedPictures"/>
    <dgm:cxn modelId="{86600FE4-2FEA-4B4F-9569-4FC066D52F07}" srcId="{43DA42AA-7B30-48A8-BACF-3B69BE0347EF}" destId="{E21620C5-0CC6-4409-9FA5-BA8402E02E23}" srcOrd="0" destOrd="0" parTransId="{7D4479CB-6721-414A-B28B-D20B58CA380F}" sibTransId="{EB1C34F7-316D-4ED2-9929-BB61FBDC6318}"/>
    <dgm:cxn modelId="{F96CA82E-C7A7-470F-A246-551B5672883D}" type="presParOf" srcId="{DB0A5E34-6136-4921-BBEF-CB858255E699}" destId="{182FA49E-7CBC-4398-ABEC-95BB3927F7D7}" srcOrd="0" destOrd="0" presId="urn:microsoft.com/office/officeart/2008/layout/CaptionedPictures"/>
    <dgm:cxn modelId="{6CCF5C4F-086A-4F8D-BBBC-D792CC457006}" type="presParOf" srcId="{182FA49E-7CBC-4398-ABEC-95BB3927F7D7}" destId="{601A5A8A-BF27-4AA0-BC09-0E552B0E484C}" srcOrd="0" destOrd="0" presId="urn:microsoft.com/office/officeart/2008/layout/CaptionedPictures"/>
    <dgm:cxn modelId="{0CBCA3B8-B281-4723-9C30-4CF2B4C8D23F}" type="presParOf" srcId="{182FA49E-7CBC-4398-ABEC-95BB3927F7D7}" destId="{1D38A56B-132E-48DB-AB08-F221EFA4EA89}" srcOrd="1" destOrd="0" presId="urn:microsoft.com/office/officeart/2008/layout/CaptionedPictures"/>
    <dgm:cxn modelId="{D1AFE007-FFC4-45DC-817D-22C4D58E000D}" type="presParOf" srcId="{182FA49E-7CBC-4398-ABEC-95BB3927F7D7}" destId="{18CE9254-3554-4A38-9491-399DC141CDC6}" srcOrd="2" destOrd="0" presId="urn:microsoft.com/office/officeart/2008/layout/CaptionedPictures"/>
    <dgm:cxn modelId="{586B7D41-327C-4369-A0F5-06EF12E05D58}" type="presParOf" srcId="{18CE9254-3554-4A38-9491-399DC141CDC6}" destId="{F9504814-C6A6-49B7-82E9-5438CD5A5E6B}" srcOrd="0" destOrd="0" presId="urn:microsoft.com/office/officeart/2008/layout/CaptionedPictures"/>
    <dgm:cxn modelId="{107402EE-8882-4483-9406-AB5BF3F63C25}" type="presParOf" srcId="{18CE9254-3554-4A38-9491-399DC141CDC6}" destId="{054E439A-9D7A-433B-A3EC-7AA23A78DEA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033AE8-FFE9-4EF7-A075-077892D6011C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82FC6-45DC-4F78-B107-530126DB265D}">
      <dgm:prSet phldrT="[Text]" custT="1"/>
      <dgm:spPr/>
      <dgm:t>
        <a:bodyPr/>
        <a:lstStyle/>
        <a:p>
          <a:r>
            <a:rPr kumimoji="1" lang="en-US" sz="2000" dirty="0" smtClean="0">
              <a:latin typeface="+mn-lt"/>
            </a:rPr>
            <a:t>OSHA 29 CFR part 1910.332 Subpart S</a:t>
          </a:r>
          <a:endParaRPr lang="en-US" sz="2000" dirty="0">
            <a:latin typeface="+mn-lt"/>
          </a:endParaRPr>
        </a:p>
      </dgm:t>
    </dgm:pt>
    <dgm:pt modelId="{FA756D50-DFD8-4218-B741-E52A55933B33}" type="parTrans" cxnId="{925831CF-1807-4F4D-8E83-BE240125F981}">
      <dgm:prSet/>
      <dgm:spPr/>
      <dgm:t>
        <a:bodyPr/>
        <a:lstStyle/>
        <a:p>
          <a:endParaRPr lang="en-US"/>
        </a:p>
      </dgm:t>
    </dgm:pt>
    <dgm:pt modelId="{CD688420-28F9-4E3B-ACE9-D6ACA65C6D5E}" type="sibTrans" cxnId="{925831CF-1807-4F4D-8E83-BE240125F981}">
      <dgm:prSet/>
      <dgm:spPr/>
      <dgm:t>
        <a:bodyPr/>
        <a:lstStyle/>
        <a:p>
          <a:endParaRPr lang="en-US"/>
        </a:p>
      </dgm:t>
    </dgm:pt>
    <dgm:pt modelId="{F2B44CFC-FCB5-4C2E-A5EA-749F214BF38D}">
      <dgm:prSet phldrT="[Text]" custT="1"/>
      <dgm:spPr/>
      <dgm:t>
        <a:bodyPr/>
        <a:lstStyle/>
        <a:p>
          <a:r>
            <a:rPr kumimoji="1" lang="en-US" sz="1800" dirty="0" smtClean="0">
              <a:latin typeface="+mn-lt"/>
            </a:rPr>
            <a:t>Defines the training requirements for anyone exposed to voltages in excess of 50 volts</a:t>
          </a:r>
          <a:endParaRPr lang="en-US" sz="1800" dirty="0">
            <a:latin typeface="+mn-lt"/>
          </a:endParaRPr>
        </a:p>
      </dgm:t>
    </dgm:pt>
    <dgm:pt modelId="{DC82D7DE-A271-4EA9-9E98-4CAEDDC97BE9}" type="parTrans" cxnId="{EF2A86F0-1C61-491A-9D43-3692044DF372}">
      <dgm:prSet/>
      <dgm:spPr/>
      <dgm:t>
        <a:bodyPr/>
        <a:lstStyle/>
        <a:p>
          <a:endParaRPr lang="en-US"/>
        </a:p>
      </dgm:t>
    </dgm:pt>
    <dgm:pt modelId="{59BC5CBD-643F-4F33-BF44-A806E62806B0}" type="sibTrans" cxnId="{EF2A86F0-1C61-491A-9D43-3692044DF372}">
      <dgm:prSet/>
      <dgm:spPr/>
      <dgm:t>
        <a:bodyPr/>
        <a:lstStyle/>
        <a:p>
          <a:endParaRPr lang="en-US"/>
        </a:p>
      </dgm:t>
    </dgm:pt>
    <dgm:pt modelId="{C8C4C4AE-7AF6-4CA6-8497-78BCBDD72FA3}">
      <dgm:prSet phldrT="[Text]" custT="1"/>
      <dgm:spPr/>
      <dgm:t>
        <a:bodyPr/>
        <a:lstStyle/>
        <a:p>
          <a:r>
            <a:rPr kumimoji="1" lang="en-US" sz="1800" dirty="0" smtClean="0">
              <a:latin typeface="+mn-lt"/>
            </a:rPr>
            <a:t>Employees must be qualified to work on or near exposed energized parts</a:t>
          </a:r>
          <a:endParaRPr lang="en-US" sz="1800" dirty="0">
            <a:latin typeface="+mn-lt"/>
          </a:endParaRPr>
        </a:p>
      </dgm:t>
    </dgm:pt>
    <dgm:pt modelId="{84ED393C-3058-4ADE-B504-68169C3D0AD7}" type="parTrans" cxnId="{43B0A4DD-C5CC-46CD-A8BD-F7D6C9A72B2A}">
      <dgm:prSet/>
      <dgm:spPr/>
      <dgm:t>
        <a:bodyPr/>
        <a:lstStyle/>
        <a:p>
          <a:endParaRPr lang="en-US"/>
        </a:p>
      </dgm:t>
    </dgm:pt>
    <dgm:pt modelId="{3A486ED2-1DE7-4DAA-9BDC-6CB67354D363}" type="sibTrans" cxnId="{43B0A4DD-C5CC-46CD-A8BD-F7D6C9A72B2A}">
      <dgm:prSet/>
      <dgm:spPr/>
      <dgm:t>
        <a:bodyPr/>
        <a:lstStyle/>
        <a:p>
          <a:endParaRPr lang="en-US"/>
        </a:p>
      </dgm:t>
    </dgm:pt>
    <dgm:pt modelId="{CA911667-D521-4AF4-A002-24886220FE87}">
      <dgm:prSet phldrT="[Text]" custT="1"/>
      <dgm:spPr/>
      <dgm:t>
        <a:bodyPr/>
        <a:lstStyle/>
        <a:p>
          <a:r>
            <a:rPr kumimoji="1" lang="en-US" sz="2000" dirty="0" smtClean="0">
              <a:latin typeface="+mn-lt"/>
            </a:rPr>
            <a:t>NFPA 70E: Standard for Electrical Safety in the Workplace 2012</a:t>
          </a:r>
          <a:endParaRPr lang="en-US" sz="2000" dirty="0">
            <a:latin typeface="+mn-lt"/>
          </a:endParaRPr>
        </a:p>
      </dgm:t>
    </dgm:pt>
    <dgm:pt modelId="{5163C23A-8D6D-4A48-860C-6DF580E8E68B}" type="parTrans" cxnId="{D53497A6-CE2F-45D7-B620-2361EC158E6C}">
      <dgm:prSet/>
      <dgm:spPr/>
      <dgm:t>
        <a:bodyPr/>
        <a:lstStyle/>
        <a:p>
          <a:endParaRPr lang="en-US"/>
        </a:p>
      </dgm:t>
    </dgm:pt>
    <dgm:pt modelId="{BF613DF4-1FE3-4229-9081-4C44CE31D969}" type="sibTrans" cxnId="{D53497A6-CE2F-45D7-B620-2361EC158E6C}">
      <dgm:prSet/>
      <dgm:spPr/>
      <dgm:t>
        <a:bodyPr/>
        <a:lstStyle/>
        <a:p>
          <a:endParaRPr lang="en-US"/>
        </a:p>
      </dgm:t>
    </dgm:pt>
    <dgm:pt modelId="{3258A027-DBEC-4DD5-A139-870688F907CA}">
      <dgm:prSet phldrT="[Text]"/>
      <dgm:spPr/>
      <dgm:t>
        <a:bodyPr/>
        <a:lstStyle/>
        <a:p>
          <a:r>
            <a:rPr lang="en-US" sz="2000" dirty="0" smtClean="0">
              <a:latin typeface="+mn-lt"/>
            </a:rPr>
            <a:t>Explains reason behind the rule and how to comply</a:t>
          </a:r>
          <a:endParaRPr lang="en-US" sz="2000" dirty="0">
            <a:latin typeface="+mn-lt"/>
          </a:endParaRPr>
        </a:p>
      </dgm:t>
    </dgm:pt>
    <dgm:pt modelId="{AF0C7BB4-4636-45B9-9BD8-7AE93BC56498}" type="parTrans" cxnId="{56957C30-4AC5-4780-9251-E4C0B0347D6A}">
      <dgm:prSet/>
      <dgm:spPr/>
      <dgm:t>
        <a:bodyPr/>
        <a:lstStyle/>
        <a:p>
          <a:endParaRPr lang="en-US"/>
        </a:p>
      </dgm:t>
    </dgm:pt>
    <dgm:pt modelId="{0A022DA9-80BC-4481-A8F2-EA4B0D423B02}" type="sibTrans" cxnId="{56957C30-4AC5-4780-9251-E4C0B0347D6A}">
      <dgm:prSet/>
      <dgm:spPr/>
      <dgm:t>
        <a:bodyPr/>
        <a:lstStyle/>
        <a:p>
          <a:endParaRPr lang="en-US"/>
        </a:p>
      </dgm:t>
    </dgm:pt>
    <dgm:pt modelId="{CC562449-37BE-4502-BD95-73168C8BBB48}">
      <dgm:prSet phldrT="[Text]"/>
      <dgm:spPr/>
      <dgm:t>
        <a:bodyPr/>
        <a:lstStyle/>
        <a:p>
          <a:r>
            <a:rPr lang="en-US" sz="2000" dirty="0" smtClean="0">
              <a:latin typeface="+mn-lt"/>
            </a:rPr>
            <a:t>Safe work practices, PPE and lockout/</a:t>
          </a:r>
          <a:r>
            <a:rPr lang="en-US" sz="2000" dirty="0" err="1" smtClean="0">
              <a:latin typeface="+mn-lt"/>
            </a:rPr>
            <a:t>tagout</a:t>
          </a:r>
          <a:r>
            <a:rPr lang="en-US" sz="2000" dirty="0" smtClean="0">
              <a:latin typeface="+mn-lt"/>
            </a:rPr>
            <a:t> procedures</a:t>
          </a:r>
          <a:endParaRPr lang="en-US" sz="2000" dirty="0">
            <a:latin typeface="+mn-lt"/>
          </a:endParaRPr>
        </a:p>
      </dgm:t>
    </dgm:pt>
    <dgm:pt modelId="{40DE7E7F-193E-417C-A8CC-73FA079378B6}" type="parTrans" cxnId="{22ED36AD-63E3-4627-9E6F-2D766E22208A}">
      <dgm:prSet/>
      <dgm:spPr/>
      <dgm:t>
        <a:bodyPr/>
        <a:lstStyle/>
        <a:p>
          <a:endParaRPr lang="en-US"/>
        </a:p>
      </dgm:t>
    </dgm:pt>
    <dgm:pt modelId="{84FC81F7-04DD-447C-8857-CB43A7E594E3}" type="sibTrans" cxnId="{22ED36AD-63E3-4627-9E6F-2D766E22208A}">
      <dgm:prSet/>
      <dgm:spPr/>
      <dgm:t>
        <a:bodyPr/>
        <a:lstStyle/>
        <a:p>
          <a:endParaRPr lang="en-US"/>
        </a:p>
      </dgm:t>
    </dgm:pt>
    <dgm:pt modelId="{13BE7178-F0C0-49F3-B789-E200E2B125FF}">
      <dgm:prSet phldrT="[Text]"/>
      <dgm:spPr/>
      <dgm:t>
        <a:bodyPr/>
        <a:lstStyle/>
        <a:p>
          <a:r>
            <a:rPr lang="en-US" dirty="0" smtClean="0"/>
            <a:t>BS EN 50191:2010</a:t>
          </a:r>
          <a:endParaRPr lang="en-US" dirty="0"/>
        </a:p>
      </dgm:t>
    </dgm:pt>
    <dgm:pt modelId="{E44D68BF-47BE-4E93-975F-D1B5A11047DD}" type="parTrans" cxnId="{C29E06B9-E03B-4C8B-85AC-E33FEED7E259}">
      <dgm:prSet/>
      <dgm:spPr/>
      <dgm:t>
        <a:bodyPr/>
        <a:lstStyle/>
        <a:p>
          <a:endParaRPr lang="en-US"/>
        </a:p>
      </dgm:t>
    </dgm:pt>
    <dgm:pt modelId="{C7095AA1-DA0D-40E6-9506-E34E524768E1}" type="sibTrans" cxnId="{C29E06B9-E03B-4C8B-85AC-E33FEED7E259}">
      <dgm:prSet/>
      <dgm:spPr/>
      <dgm:t>
        <a:bodyPr/>
        <a:lstStyle/>
        <a:p>
          <a:endParaRPr lang="en-US"/>
        </a:p>
      </dgm:t>
    </dgm:pt>
    <dgm:pt modelId="{335643B9-433F-4DCC-939A-963D570389AB}">
      <dgm:prSet phldrT="[Text]"/>
      <dgm:spPr/>
      <dgm:t>
        <a:bodyPr/>
        <a:lstStyle/>
        <a:p>
          <a:r>
            <a:rPr lang="en-US" dirty="0" smtClean="0"/>
            <a:t>Erection and Operation of Electrical Test Equipment</a:t>
          </a:r>
          <a:endParaRPr lang="en-US" dirty="0"/>
        </a:p>
      </dgm:t>
    </dgm:pt>
    <dgm:pt modelId="{65EA924A-DAF2-42DA-AE00-1D7DAF2727EC}" type="parTrans" cxnId="{DBA52FF6-6B50-448F-8948-93AE8A98B1BE}">
      <dgm:prSet/>
      <dgm:spPr/>
      <dgm:t>
        <a:bodyPr/>
        <a:lstStyle/>
        <a:p>
          <a:endParaRPr lang="en-US"/>
        </a:p>
      </dgm:t>
    </dgm:pt>
    <dgm:pt modelId="{3B679E10-ECE9-418D-A8D5-9A2B84F71CA7}" type="sibTrans" cxnId="{DBA52FF6-6B50-448F-8948-93AE8A98B1BE}">
      <dgm:prSet/>
      <dgm:spPr/>
      <dgm:t>
        <a:bodyPr/>
        <a:lstStyle/>
        <a:p>
          <a:endParaRPr lang="en-US"/>
        </a:p>
      </dgm:t>
    </dgm:pt>
    <dgm:pt modelId="{359BB2B8-775B-4A5B-8558-6F3D5AD898C3}">
      <dgm:prSet phldrT="[Text]"/>
      <dgm:spPr/>
      <dgm:t>
        <a:bodyPr/>
        <a:lstStyle/>
        <a:p>
          <a:r>
            <a:rPr lang="en-US" dirty="0" smtClean="0"/>
            <a:t>Defines recommended setups for electrical testing stations</a:t>
          </a:r>
          <a:endParaRPr lang="en-US" dirty="0"/>
        </a:p>
      </dgm:t>
    </dgm:pt>
    <dgm:pt modelId="{9C257882-6798-4142-BCA4-DEECC02464A2}" type="parTrans" cxnId="{70E6F135-72D6-4116-BB43-75A89C4EDA70}">
      <dgm:prSet/>
      <dgm:spPr/>
      <dgm:t>
        <a:bodyPr/>
        <a:lstStyle/>
        <a:p>
          <a:endParaRPr lang="en-US"/>
        </a:p>
      </dgm:t>
    </dgm:pt>
    <dgm:pt modelId="{ABDF0C12-D9EE-4DCE-A8ED-9858340574E5}" type="sibTrans" cxnId="{70E6F135-72D6-4116-BB43-75A89C4EDA70}">
      <dgm:prSet/>
      <dgm:spPr/>
      <dgm:t>
        <a:bodyPr/>
        <a:lstStyle/>
        <a:p>
          <a:endParaRPr lang="en-US"/>
        </a:p>
      </dgm:t>
    </dgm:pt>
    <dgm:pt modelId="{2BE4A9DD-6B76-480E-BC43-ADD1FAD123AF}" type="pres">
      <dgm:prSet presAssocID="{D6033AE8-FFE9-4EF7-A075-077892D601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1DFCF-1825-4472-9315-E4B9CA6A5FF3}" type="pres">
      <dgm:prSet presAssocID="{2A782FC6-45DC-4F78-B107-530126DB265D}" presName="comp" presStyleCnt="0"/>
      <dgm:spPr/>
      <dgm:t>
        <a:bodyPr/>
        <a:lstStyle/>
        <a:p>
          <a:endParaRPr lang="en-US"/>
        </a:p>
      </dgm:t>
    </dgm:pt>
    <dgm:pt modelId="{6237F08E-B27C-444E-B3FE-AB3E6ECB06C1}" type="pres">
      <dgm:prSet presAssocID="{2A782FC6-45DC-4F78-B107-530126DB265D}" presName="box" presStyleLbl="node1" presStyleIdx="0" presStyleCnt="3"/>
      <dgm:spPr/>
      <dgm:t>
        <a:bodyPr/>
        <a:lstStyle/>
        <a:p>
          <a:endParaRPr lang="en-US"/>
        </a:p>
      </dgm:t>
    </dgm:pt>
    <dgm:pt modelId="{93037AD7-00AD-45C1-A9BA-658935DEF4CB}" type="pres">
      <dgm:prSet presAssocID="{2A782FC6-45DC-4F78-B107-530126DB265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D4A532-09EA-45BB-BB0C-AF66264867E0}" type="pres">
      <dgm:prSet presAssocID="{2A782FC6-45DC-4F78-B107-530126DB265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29F68-17B6-4C65-B65C-961D249989DD}" type="pres">
      <dgm:prSet presAssocID="{CD688420-28F9-4E3B-ACE9-D6ACA65C6D5E}" presName="spacer" presStyleCnt="0"/>
      <dgm:spPr/>
      <dgm:t>
        <a:bodyPr/>
        <a:lstStyle/>
        <a:p>
          <a:endParaRPr lang="en-US"/>
        </a:p>
      </dgm:t>
    </dgm:pt>
    <dgm:pt modelId="{18203B11-11B4-4A22-A151-CA11247C8C68}" type="pres">
      <dgm:prSet presAssocID="{CA911667-D521-4AF4-A002-24886220FE87}" presName="comp" presStyleCnt="0"/>
      <dgm:spPr/>
      <dgm:t>
        <a:bodyPr/>
        <a:lstStyle/>
        <a:p>
          <a:endParaRPr lang="en-US"/>
        </a:p>
      </dgm:t>
    </dgm:pt>
    <dgm:pt modelId="{B312748D-E4DF-4221-B9B9-AD6AFC7C81E5}" type="pres">
      <dgm:prSet presAssocID="{CA911667-D521-4AF4-A002-24886220FE87}" presName="box" presStyleLbl="node1" presStyleIdx="1" presStyleCnt="3"/>
      <dgm:spPr/>
      <dgm:t>
        <a:bodyPr/>
        <a:lstStyle/>
        <a:p>
          <a:endParaRPr lang="en-US"/>
        </a:p>
      </dgm:t>
    </dgm:pt>
    <dgm:pt modelId="{9E1308C4-E032-49CE-B60A-A3360A94CAC0}" type="pres">
      <dgm:prSet presAssocID="{CA911667-D521-4AF4-A002-24886220FE87}" presName="img" presStyleLbl="fgImgPlace1" presStyleIdx="1" presStyleCnt="3" custScaleX="752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74914F-0B49-44AD-A30F-CDF75F8AC30C}" type="pres">
      <dgm:prSet presAssocID="{CA911667-D521-4AF4-A002-24886220FE8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2E196-F176-46C6-94D1-B40AECA6C178}" type="pres">
      <dgm:prSet presAssocID="{BF613DF4-1FE3-4229-9081-4C44CE31D969}" presName="spacer" presStyleCnt="0"/>
      <dgm:spPr/>
      <dgm:t>
        <a:bodyPr/>
        <a:lstStyle/>
        <a:p>
          <a:endParaRPr lang="en-US"/>
        </a:p>
      </dgm:t>
    </dgm:pt>
    <dgm:pt modelId="{4CB614C9-74C6-4207-925B-A81D3ACCBDD5}" type="pres">
      <dgm:prSet presAssocID="{13BE7178-F0C0-49F3-B789-E200E2B125FF}" presName="comp" presStyleCnt="0"/>
      <dgm:spPr/>
      <dgm:t>
        <a:bodyPr/>
        <a:lstStyle/>
        <a:p>
          <a:endParaRPr lang="en-US"/>
        </a:p>
      </dgm:t>
    </dgm:pt>
    <dgm:pt modelId="{56B7D80B-C6DE-4104-8A47-5EF136578EC8}" type="pres">
      <dgm:prSet presAssocID="{13BE7178-F0C0-49F3-B789-E200E2B125FF}" presName="box" presStyleLbl="node1" presStyleIdx="2" presStyleCnt="3"/>
      <dgm:spPr/>
      <dgm:t>
        <a:bodyPr/>
        <a:lstStyle/>
        <a:p>
          <a:endParaRPr lang="en-US"/>
        </a:p>
      </dgm:t>
    </dgm:pt>
    <dgm:pt modelId="{9D3C629C-74A0-4B42-98C6-2577D37A82CE}" type="pres">
      <dgm:prSet presAssocID="{13BE7178-F0C0-49F3-B789-E200E2B125F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4E3B838-98C1-4B9D-AC7F-62FEA82FA1B1}" type="pres">
      <dgm:prSet presAssocID="{13BE7178-F0C0-49F3-B789-E200E2B125F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5457D-5D78-4FF6-BF09-4EDB417AACA3}" type="presOf" srcId="{CA911667-D521-4AF4-A002-24886220FE87}" destId="{A774914F-0B49-44AD-A30F-CDF75F8AC30C}" srcOrd="1" destOrd="0" presId="urn:microsoft.com/office/officeart/2005/8/layout/vList4#1"/>
    <dgm:cxn modelId="{8DF76D64-DD31-45A8-912A-88196B576537}" type="presOf" srcId="{F2B44CFC-FCB5-4C2E-A5EA-749F214BF38D}" destId="{6237F08E-B27C-444E-B3FE-AB3E6ECB06C1}" srcOrd="0" destOrd="1" presId="urn:microsoft.com/office/officeart/2005/8/layout/vList4#1"/>
    <dgm:cxn modelId="{91247AE7-5538-4261-B862-8B73F29E237F}" type="presOf" srcId="{CA911667-D521-4AF4-A002-24886220FE87}" destId="{B312748D-E4DF-4221-B9B9-AD6AFC7C81E5}" srcOrd="0" destOrd="0" presId="urn:microsoft.com/office/officeart/2005/8/layout/vList4#1"/>
    <dgm:cxn modelId="{7ADC6505-6B96-494D-839D-1683E70D644A}" type="presOf" srcId="{C8C4C4AE-7AF6-4CA6-8497-78BCBDD72FA3}" destId="{6237F08E-B27C-444E-B3FE-AB3E6ECB06C1}" srcOrd="0" destOrd="2" presId="urn:microsoft.com/office/officeart/2005/8/layout/vList4#1"/>
    <dgm:cxn modelId="{599EE170-E0FF-4F80-B694-54309EC0F518}" type="presOf" srcId="{13BE7178-F0C0-49F3-B789-E200E2B125FF}" destId="{56B7D80B-C6DE-4104-8A47-5EF136578EC8}" srcOrd="0" destOrd="0" presId="urn:microsoft.com/office/officeart/2005/8/layout/vList4#1"/>
    <dgm:cxn modelId="{3DCDB129-A79A-422E-8288-5403720082B6}" type="presOf" srcId="{2A782FC6-45DC-4F78-B107-530126DB265D}" destId="{ACD4A532-09EA-45BB-BB0C-AF66264867E0}" srcOrd="1" destOrd="0" presId="urn:microsoft.com/office/officeart/2005/8/layout/vList4#1"/>
    <dgm:cxn modelId="{9464392F-B0DE-4E33-99B9-BB5A5AC78465}" type="presOf" srcId="{3258A027-DBEC-4DD5-A139-870688F907CA}" destId="{B312748D-E4DF-4221-B9B9-AD6AFC7C81E5}" srcOrd="0" destOrd="1" presId="urn:microsoft.com/office/officeart/2005/8/layout/vList4#1"/>
    <dgm:cxn modelId="{4ED1ECC9-2A36-42E5-8208-54B39C23A010}" type="presOf" srcId="{3258A027-DBEC-4DD5-A139-870688F907CA}" destId="{A774914F-0B49-44AD-A30F-CDF75F8AC30C}" srcOrd="1" destOrd="1" presId="urn:microsoft.com/office/officeart/2005/8/layout/vList4#1"/>
    <dgm:cxn modelId="{56957C30-4AC5-4780-9251-E4C0B0347D6A}" srcId="{CA911667-D521-4AF4-A002-24886220FE87}" destId="{3258A027-DBEC-4DD5-A139-870688F907CA}" srcOrd="0" destOrd="0" parTransId="{AF0C7BB4-4636-45B9-9BD8-7AE93BC56498}" sibTransId="{0A022DA9-80BC-4481-A8F2-EA4B0D423B02}"/>
    <dgm:cxn modelId="{4F600036-3EBC-4C75-812A-5715D6C0D277}" type="presOf" srcId="{C8C4C4AE-7AF6-4CA6-8497-78BCBDD72FA3}" destId="{ACD4A532-09EA-45BB-BB0C-AF66264867E0}" srcOrd="1" destOrd="2" presId="urn:microsoft.com/office/officeart/2005/8/layout/vList4#1"/>
    <dgm:cxn modelId="{155D04CD-A4CF-4B65-834C-1046D20BA89B}" type="presOf" srcId="{D6033AE8-FFE9-4EF7-A075-077892D6011C}" destId="{2BE4A9DD-6B76-480E-BC43-ADD1FAD123AF}" srcOrd="0" destOrd="0" presId="urn:microsoft.com/office/officeart/2005/8/layout/vList4#1"/>
    <dgm:cxn modelId="{C29E06B9-E03B-4C8B-85AC-E33FEED7E259}" srcId="{D6033AE8-FFE9-4EF7-A075-077892D6011C}" destId="{13BE7178-F0C0-49F3-B789-E200E2B125FF}" srcOrd="2" destOrd="0" parTransId="{E44D68BF-47BE-4E93-975F-D1B5A11047DD}" sibTransId="{C7095AA1-DA0D-40E6-9506-E34E524768E1}"/>
    <dgm:cxn modelId="{AE3B93C7-8D5D-4D56-A045-048E1468E50A}" type="presOf" srcId="{335643B9-433F-4DCC-939A-963D570389AB}" destId="{F4E3B838-98C1-4B9D-AC7F-62FEA82FA1B1}" srcOrd="1" destOrd="1" presId="urn:microsoft.com/office/officeart/2005/8/layout/vList4#1"/>
    <dgm:cxn modelId="{FBFDBF4E-6C8E-4863-AE1A-16B5D91D0D2A}" type="presOf" srcId="{359BB2B8-775B-4A5B-8558-6F3D5AD898C3}" destId="{56B7D80B-C6DE-4104-8A47-5EF136578EC8}" srcOrd="0" destOrd="2" presId="urn:microsoft.com/office/officeart/2005/8/layout/vList4#1"/>
    <dgm:cxn modelId="{EF2A86F0-1C61-491A-9D43-3692044DF372}" srcId="{2A782FC6-45DC-4F78-B107-530126DB265D}" destId="{F2B44CFC-FCB5-4C2E-A5EA-749F214BF38D}" srcOrd="0" destOrd="0" parTransId="{DC82D7DE-A271-4EA9-9E98-4CAEDDC97BE9}" sibTransId="{59BC5CBD-643F-4F33-BF44-A806E62806B0}"/>
    <dgm:cxn modelId="{925831CF-1807-4F4D-8E83-BE240125F981}" srcId="{D6033AE8-FFE9-4EF7-A075-077892D6011C}" destId="{2A782FC6-45DC-4F78-B107-530126DB265D}" srcOrd="0" destOrd="0" parTransId="{FA756D50-DFD8-4218-B741-E52A55933B33}" sibTransId="{CD688420-28F9-4E3B-ACE9-D6ACA65C6D5E}"/>
    <dgm:cxn modelId="{F0136643-75DC-42E5-A5B3-3B097BA927F0}" type="presOf" srcId="{13BE7178-F0C0-49F3-B789-E200E2B125FF}" destId="{F4E3B838-98C1-4B9D-AC7F-62FEA82FA1B1}" srcOrd="1" destOrd="0" presId="urn:microsoft.com/office/officeart/2005/8/layout/vList4#1"/>
    <dgm:cxn modelId="{43B0A4DD-C5CC-46CD-A8BD-F7D6C9A72B2A}" srcId="{2A782FC6-45DC-4F78-B107-530126DB265D}" destId="{C8C4C4AE-7AF6-4CA6-8497-78BCBDD72FA3}" srcOrd="1" destOrd="0" parTransId="{84ED393C-3058-4ADE-B504-68169C3D0AD7}" sibTransId="{3A486ED2-1DE7-4DAA-9BDC-6CB67354D363}"/>
    <dgm:cxn modelId="{E40D9190-222B-4E02-9414-27DBB1E49B2E}" type="presOf" srcId="{2A782FC6-45DC-4F78-B107-530126DB265D}" destId="{6237F08E-B27C-444E-B3FE-AB3E6ECB06C1}" srcOrd="0" destOrd="0" presId="urn:microsoft.com/office/officeart/2005/8/layout/vList4#1"/>
    <dgm:cxn modelId="{133B083D-676A-4540-AB3E-37A1750B04B4}" type="presOf" srcId="{359BB2B8-775B-4A5B-8558-6F3D5AD898C3}" destId="{F4E3B838-98C1-4B9D-AC7F-62FEA82FA1B1}" srcOrd="1" destOrd="2" presId="urn:microsoft.com/office/officeart/2005/8/layout/vList4#1"/>
    <dgm:cxn modelId="{DBA52FF6-6B50-448F-8948-93AE8A98B1BE}" srcId="{13BE7178-F0C0-49F3-B789-E200E2B125FF}" destId="{335643B9-433F-4DCC-939A-963D570389AB}" srcOrd="0" destOrd="0" parTransId="{65EA924A-DAF2-42DA-AE00-1D7DAF2727EC}" sibTransId="{3B679E10-ECE9-418D-A8D5-9A2B84F71CA7}"/>
    <dgm:cxn modelId="{7A764138-AA7D-41E4-BF22-7C629D8D3BEF}" type="presOf" srcId="{335643B9-433F-4DCC-939A-963D570389AB}" destId="{56B7D80B-C6DE-4104-8A47-5EF136578EC8}" srcOrd="0" destOrd="1" presId="urn:microsoft.com/office/officeart/2005/8/layout/vList4#1"/>
    <dgm:cxn modelId="{85CD49A7-7D82-41CB-8C08-CF4D93F4D5B0}" type="presOf" srcId="{CC562449-37BE-4502-BD95-73168C8BBB48}" destId="{B312748D-E4DF-4221-B9B9-AD6AFC7C81E5}" srcOrd="0" destOrd="2" presId="urn:microsoft.com/office/officeart/2005/8/layout/vList4#1"/>
    <dgm:cxn modelId="{70E6F135-72D6-4116-BB43-75A89C4EDA70}" srcId="{13BE7178-F0C0-49F3-B789-E200E2B125FF}" destId="{359BB2B8-775B-4A5B-8558-6F3D5AD898C3}" srcOrd="1" destOrd="0" parTransId="{9C257882-6798-4142-BCA4-DEECC02464A2}" sibTransId="{ABDF0C12-D9EE-4DCE-A8ED-9858340574E5}"/>
    <dgm:cxn modelId="{9F951A46-8B87-4500-9141-1EDBDC7ED70D}" type="presOf" srcId="{CC562449-37BE-4502-BD95-73168C8BBB48}" destId="{A774914F-0B49-44AD-A30F-CDF75F8AC30C}" srcOrd="1" destOrd="2" presId="urn:microsoft.com/office/officeart/2005/8/layout/vList4#1"/>
    <dgm:cxn modelId="{22ED36AD-63E3-4627-9E6F-2D766E22208A}" srcId="{CA911667-D521-4AF4-A002-24886220FE87}" destId="{CC562449-37BE-4502-BD95-73168C8BBB48}" srcOrd="1" destOrd="0" parTransId="{40DE7E7F-193E-417C-A8CC-73FA079378B6}" sibTransId="{84FC81F7-04DD-447C-8857-CB43A7E594E3}"/>
    <dgm:cxn modelId="{D53497A6-CE2F-45D7-B620-2361EC158E6C}" srcId="{D6033AE8-FFE9-4EF7-A075-077892D6011C}" destId="{CA911667-D521-4AF4-A002-24886220FE87}" srcOrd="1" destOrd="0" parTransId="{5163C23A-8D6D-4A48-860C-6DF580E8E68B}" sibTransId="{BF613DF4-1FE3-4229-9081-4C44CE31D969}"/>
    <dgm:cxn modelId="{E44A0AB5-1931-4B54-BA6F-9170BB9D7029}" type="presOf" srcId="{F2B44CFC-FCB5-4C2E-A5EA-749F214BF38D}" destId="{ACD4A532-09EA-45BB-BB0C-AF66264867E0}" srcOrd="1" destOrd="1" presId="urn:microsoft.com/office/officeart/2005/8/layout/vList4#1"/>
    <dgm:cxn modelId="{16F2D868-4D12-455C-A8E6-E9543BFEE8B0}" type="presParOf" srcId="{2BE4A9DD-6B76-480E-BC43-ADD1FAD123AF}" destId="{6321DFCF-1825-4472-9315-E4B9CA6A5FF3}" srcOrd="0" destOrd="0" presId="urn:microsoft.com/office/officeart/2005/8/layout/vList4#1"/>
    <dgm:cxn modelId="{C44849AE-FCFC-4706-8349-7993AE5D2B72}" type="presParOf" srcId="{6321DFCF-1825-4472-9315-E4B9CA6A5FF3}" destId="{6237F08E-B27C-444E-B3FE-AB3E6ECB06C1}" srcOrd="0" destOrd="0" presId="urn:microsoft.com/office/officeart/2005/8/layout/vList4#1"/>
    <dgm:cxn modelId="{AD8B7F62-87DC-4720-A59A-92719E903446}" type="presParOf" srcId="{6321DFCF-1825-4472-9315-E4B9CA6A5FF3}" destId="{93037AD7-00AD-45C1-A9BA-658935DEF4CB}" srcOrd="1" destOrd="0" presId="urn:microsoft.com/office/officeart/2005/8/layout/vList4#1"/>
    <dgm:cxn modelId="{7F646158-6383-4E1B-BE20-8F53130A6AC6}" type="presParOf" srcId="{6321DFCF-1825-4472-9315-E4B9CA6A5FF3}" destId="{ACD4A532-09EA-45BB-BB0C-AF66264867E0}" srcOrd="2" destOrd="0" presId="urn:microsoft.com/office/officeart/2005/8/layout/vList4#1"/>
    <dgm:cxn modelId="{DDF1FF72-18DA-4666-8240-F9E06237529D}" type="presParOf" srcId="{2BE4A9DD-6B76-480E-BC43-ADD1FAD123AF}" destId="{5BE29F68-17B6-4C65-B65C-961D249989DD}" srcOrd="1" destOrd="0" presId="urn:microsoft.com/office/officeart/2005/8/layout/vList4#1"/>
    <dgm:cxn modelId="{C25AC0B3-1E5B-4FFC-8938-C4F2366125B1}" type="presParOf" srcId="{2BE4A9DD-6B76-480E-BC43-ADD1FAD123AF}" destId="{18203B11-11B4-4A22-A151-CA11247C8C68}" srcOrd="2" destOrd="0" presId="urn:microsoft.com/office/officeart/2005/8/layout/vList4#1"/>
    <dgm:cxn modelId="{A51DB202-A6C4-4EC9-810B-CA1272E0E09C}" type="presParOf" srcId="{18203B11-11B4-4A22-A151-CA11247C8C68}" destId="{B312748D-E4DF-4221-B9B9-AD6AFC7C81E5}" srcOrd="0" destOrd="0" presId="urn:microsoft.com/office/officeart/2005/8/layout/vList4#1"/>
    <dgm:cxn modelId="{EA803399-CB20-4865-AB00-B77806F56233}" type="presParOf" srcId="{18203B11-11B4-4A22-A151-CA11247C8C68}" destId="{9E1308C4-E032-49CE-B60A-A3360A94CAC0}" srcOrd="1" destOrd="0" presId="urn:microsoft.com/office/officeart/2005/8/layout/vList4#1"/>
    <dgm:cxn modelId="{D99C2A46-3D0E-432C-974B-4F9BA3DB56EE}" type="presParOf" srcId="{18203B11-11B4-4A22-A151-CA11247C8C68}" destId="{A774914F-0B49-44AD-A30F-CDF75F8AC30C}" srcOrd="2" destOrd="0" presId="urn:microsoft.com/office/officeart/2005/8/layout/vList4#1"/>
    <dgm:cxn modelId="{25885561-9B8F-4795-8516-EE1EED29BECF}" type="presParOf" srcId="{2BE4A9DD-6B76-480E-BC43-ADD1FAD123AF}" destId="{EF42E196-F176-46C6-94D1-B40AECA6C178}" srcOrd="3" destOrd="0" presId="urn:microsoft.com/office/officeart/2005/8/layout/vList4#1"/>
    <dgm:cxn modelId="{972B1BB1-7878-480E-B333-4033DDAD3E35}" type="presParOf" srcId="{2BE4A9DD-6B76-480E-BC43-ADD1FAD123AF}" destId="{4CB614C9-74C6-4207-925B-A81D3ACCBDD5}" srcOrd="4" destOrd="0" presId="urn:microsoft.com/office/officeart/2005/8/layout/vList4#1"/>
    <dgm:cxn modelId="{621A9307-CBC1-4106-A91E-34A81B738640}" type="presParOf" srcId="{4CB614C9-74C6-4207-925B-A81D3ACCBDD5}" destId="{56B7D80B-C6DE-4104-8A47-5EF136578EC8}" srcOrd="0" destOrd="0" presId="urn:microsoft.com/office/officeart/2005/8/layout/vList4#1"/>
    <dgm:cxn modelId="{433FB040-328D-419B-A097-E866418AD501}" type="presParOf" srcId="{4CB614C9-74C6-4207-925B-A81D3ACCBDD5}" destId="{9D3C629C-74A0-4B42-98C6-2577D37A82CE}" srcOrd="1" destOrd="0" presId="urn:microsoft.com/office/officeart/2005/8/layout/vList4#1"/>
    <dgm:cxn modelId="{690F9B1B-8BCA-49A5-98D1-B1C4DD2EBFFD}" type="presParOf" srcId="{4CB614C9-74C6-4207-925B-A81D3ACCBDD5}" destId="{F4E3B838-98C1-4B9D-AC7F-62FEA82FA1B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A390C-C2E1-4AD9-B8CD-90ACDABDB4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D1F76-CE2C-4526-9D04-884B03329E8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Operator</a:t>
          </a:r>
          <a:endParaRPr lang="en-US" dirty="0">
            <a:solidFill>
              <a:schemeClr val="tx1"/>
            </a:solidFill>
          </a:endParaRPr>
        </a:p>
      </dgm:t>
    </dgm:pt>
    <dgm:pt modelId="{8C317927-1600-4BE0-AA11-BD500324C4B3}" type="parTrans" cxnId="{412FEDC0-0074-482A-8AD9-5973B02B5DDF}">
      <dgm:prSet/>
      <dgm:spPr/>
      <dgm:t>
        <a:bodyPr/>
        <a:lstStyle/>
        <a:p>
          <a:endParaRPr lang="en-US"/>
        </a:p>
      </dgm:t>
    </dgm:pt>
    <dgm:pt modelId="{11D0059A-2D93-4EB8-8DD4-62834B89DA25}" type="sibTrans" cxnId="{412FEDC0-0074-482A-8AD9-5973B02B5DDF}">
      <dgm:prSet/>
      <dgm:spPr/>
      <dgm:t>
        <a:bodyPr/>
        <a:lstStyle/>
        <a:p>
          <a:endParaRPr lang="en-US"/>
        </a:p>
      </dgm:t>
    </dgm:pt>
    <dgm:pt modelId="{7068CD53-9878-418C-8382-AF31C105B0BA}">
      <dgm:prSet phldrT="[Text]"/>
      <dgm:spPr/>
      <dgm:t>
        <a:bodyPr/>
        <a:lstStyle/>
        <a:p>
          <a:r>
            <a:rPr lang="en-US" dirty="0" smtClean="0"/>
            <a:t>10 Things a Qualified Operator Should Know</a:t>
          </a:r>
          <a:endParaRPr lang="en-US" dirty="0"/>
        </a:p>
      </dgm:t>
    </dgm:pt>
    <dgm:pt modelId="{A3F289E2-0375-47CA-A5A4-E9D59829A13A}" type="parTrans" cxnId="{7BB7B52C-15DB-4BFB-9CE9-09E4C4CD915E}">
      <dgm:prSet/>
      <dgm:spPr/>
      <dgm:t>
        <a:bodyPr/>
        <a:lstStyle/>
        <a:p>
          <a:endParaRPr lang="en-US"/>
        </a:p>
      </dgm:t>
    </dgm:pt>
    <dgm:pt modelId="{3612C376-5329-4DF3-B2D0-377F8771B746}" type="sibTrans" cxnId="{7BB7B52C-15DB-4BFB-9CE9-09E4C4CD915E}">
      <dgm:prSet/>
      <dgm:spPr/>
      <dgm:t>
        <a:bodyPr/>
        <a:lstStyle/>
        <a:p>
          <a:endParaRPr lang="en-US"/>
        </a:p>
      </dgm:t>
    </dgm:pt>
    <dgm:pt modelId="{BE946FDE-1E19-4F07-8EDD-7968BD2BD8A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Building Safeguards</a:t>
          </a:r>
          <a:endParaRPr lang="en-US" dirty="0">
            <a:solidFill>
              <a:schemeClr val="tx1"/>
            </a:solidFill>
          </a:endParaRPr>
        </a:p>
      </dgm:t>
    </dgm:pt>
    <dgm:pt modelId="{38FCAF16-AF52-4132-909F-CE6A49C46008}" type="parTrans" cxnId="{EDDF225C-081B-48D8-A041-D19F5B889FC7}">
      <dgm:prSet/>
      <dgm:spPr/>
      <dgm:t>
        <a:bodyPr/>
        <a:lstStyle/>
        <a:p>
          <a:endParaRPr lang="en-US"/>
        </a:p>
      </dgm:t>
    </dgm:pt>
    <dgm:pt modelId="{5A711BE9-1210-4FC8-A5B0-A684D285B109}" type="sibTrans" cxnId="{EDDF225C-081B-48D8-A041-D19F5B889FC7}">
      <dgm:prSet/>
      <dgm:spPr/>
      <dgm:t>
        <a:bodyPr/>
        <a:lstStyle/>
        <a:p>
          <a:endParaRPr lang="en-US"/>
        </a:p>
      </dgm:t>
    </dgm:pt>
    <dgm:pt modelId="{3298354C-2DEE-4F01-9E63-6078D3B6B14C}">
      <dgm:prSet phldrT="[Text]"/>
      <dgm:spPr/>
      <dgm:t>
        <a:bodyPr/>
        <a:lstStyle/>
        <a:p>
          <a:r>
            <a:rPr lang="en-US" dirty="0" smtClean="0"/>
            <a:t>Stations with positive protection</a:t>
          </a:r>
          <a:endParaRPr lang="en-US" dirty="0"/>
        </a:p>
      </dgm:t>
    </dgm:pt>
    <dgm:pt modelId="{16A96988-217E-4EA6-88A5-A49CADFE5621}" type="parTrans" cxnId="{C4FFB29F-DD1A-4CAC-AD5F-0A1CFE5401D4}">
      <dgm:prSet/>
      <dgm:spPr/>
      <dgm:t>
        <a:bodyPr/>
        <a:lstStyle/>
        <a:p>
          <a:endParaRPr lang="en-US"/>
        </a:p>
      </dgm:t>
    </dgm:pt>
    <dgm:pt modelId="{C3075582-5057-4C3A-AD2E-9A71D3C561AE}" type="sibTrans" cxnId="{C4FFB29F-DD1A-4CAC-AD5F-0A1CFE5401D4}">
      <dgm:prSet/>
      <dgm:spPr/>
      <dgm:t>
        <a:bodyPr/>
        <a:lstStyle/>
        <a:p>
          <a:endParaRPr lang="en-US"/>
        </a:p>
      </dgm:t>
    </dgm:pt>
    <dgm:pt modelId="{AB583586-E8D0-4473-BB65-E6CD12803B5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Additional Safety Methods</a:t>
          </a:r>
          <a:endParaRPr lang="en-US" dirty="0">
            <a:solidFill>
              <a:schemeClr val="tx1"/>
            </a:solidFill>
          </a:endParaRPr>
        </a:p>
      </dgm:t>
    </dgm:pt>
    <dgm:pt modelId="{D12DA1BD-D04A-4A2A-9CD0-7B4B803BBFFB}" type="parTrans" cxnId="{5CEE9FC3-CD54-498A-A30D-C6C8068DADC9}">
      <dgm:prSet/>
      <dgm:spPr/>
      <dgm:t>
        <a:bodyPr/>
        <a:lstStyle/>
        <a:p>
          <a:endParaRPr lang="en-US"/>
        </a:p>
      </dgm:t>
    </dgm:pt>
    <dgm:pt modelId="{AF55045C-8C83-471B-B1A0-02C5EB659EBD}" type="sibTrans" cxnId="{5CEE9FC3-CD54-498A-A30D-C6C8068DADC9}">
      <dgm:prSet/>
      <dgm:spPr/>
      <dgm:t>
        <a:bodyPr/>
        <a:lstStyle/>
        <a:p>
          <a:endParaRPr lang="en-US"/>
        </a:p>
      </dgm:t>
    </dgm:pt>
    <dgm:pt modelId="{8DF89976-6401-47C1-A1F4-2EE75680E0F1}">
      <dgm:prSet phldrT="[Text]"/>
      <dgm:spPr/>
      <dgm:t>
        <a:bodyPr/>
        <a:lstStyle/>
        <a:p>
          <a:r>
            <a:rPr lang="en-US" dirty="0" smtClean="0"/>
            <a:t>Additional means for safe testing</a:t>
          </a:r>
          <a:endParaRPr lang="en-US" dirty="0"/>
        </a:p>
      </dgm:t>
    </dgm:pt>
    <dgm:pt modelId="{CEE839B3-01EE-4171-90C3-C0C721B06574}" type="parTrans" cxnId="{D1AE4327-8BF3-4A0E-8839-0D6C4C6C6B31}">
      <dgm:prSet/>
      <dgm:spPr/>
      <dgm:t>
        <a:bodyPr/>
        <a:lstStyle/>
        <a:p>
          <a:endParaRPr lang="en-US"/>
        </a:p>
      </dgm:t>
    </dgm:pt>
    <dgm:pt modelId="{5C7B59E1-B353-4F41-8D7E-0EABAF1EAE62}" type="sibTrans" cxnId="{D1AE4327-8BF3-4A0E-8839-0D6C4C6C6B31}">
      <dgm:prSet/>
      <dgm:spPr/>
      <dgm:t>
        <a:bodyPr/>
        <a:lstStyle/>
        <a:p>
          <a:endParaRPr lang="en-US"/>
        </a:p>
      </dgm:t>
    </dgm:pt>
    <dgm:pt modelId="{680761C4-7B71-4633-BAEF-545E1FFC7C6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Safety</a:t>
          </a:r>
          <a:endParaRPr lang="en-US" dirty="0">
            <a:solidFill>
              <a:schemeClr val="tx1"/>
            </a:solidFill>
          </a:endParaRPr>
        </a:p>
      </dgm:t>
    </dgm:pt>
    <dgm:pt modelId="{5703EA36-275E-40D9-BC7F-2F8C850EB247}" type="parTrans" cxnId="{BF80AE51-5584-43AD-AA2B-724DD4A50B27}">
      <dgm:prSet/>
      <dgm:spPr/>
      <dgm:t>
        <a:bodyPr/>
        <a:lstStyle/>
        <a:p>
          <a:endParaRPr lang="en-US"/>
        </a:p>
      </dgm:t>
    </dgm:pt>
    <dgm:pt modelId="{2C8F5E95-5E85-43C6-A069-0F419E4E284D}" type="sibTrans" cxnId="{BF80AE51-5584-43AD-AA2B-724DD4A50B27}">
      <dgm:prSet/>
      <dgm:spPr/>
      <dgm:t>
        <a:bodyPr/>
        <a:lstStyle/>
        <a:p>
          <a:endParaRPr lang="en-US"/>
        </a:p>
      </dgm:t>
    </dgm:pt>
    <dgm:pt modelId="{D95730F8-7C41-4826-8754-E42198A7FE72}">
      <dgm:prSet/>
      <dgm:spPr/>
      <dgm:t>
        <a:bodyPr/>
        <a:lstStyle/>
        <a:p>
          <a:r>
            <a:rPr lang="en-US" dirty="0" smtClean="0"/>
            <a:t>What is safety and why do we test? </a:t>
          </a:r>
          <a:endParaRPr lang="en-US" dirty="0"/>
        </a:p>
      </dgm:t>
    </dgm:pt>
    <dgm:pt modelId="{C753914A-0B2B-4212-B0C9-EF675953A8AF}" type="parTrans" cxnId="{32443849-329A-4727-99AA-6F69BC31B621}">
      <dgm:prSet/>
      <dgm:spPr/>
      <dgm:t>
        <a:bodyPr/>
        <a:lstStyle/>
        <a:p>
          <a:endParaRPr lang="en-US"/>
        </a:p>
      </dgm:t>
    </dgm:pt>
    <dgm:pt modelId="{B19C4DEF-074E-417E-9600-F8392DCA29E5}" type="sibTrans" cxnId="{32443849-329A-4727-99AA-6F69BC31B621}">
      <dgm:prSet/>
      <dgm:spPr/>
      <dgm:t>
        <a:bodyPr/>
        <a:lstStyle/>
        <a:p>
          <a:endParaRPr lang="en-US"/>
        </a:p>
      </dgm:t>
    </dgm:pt>
    <dgm:pt modelId="{F73BE978-FD9F-4726-B28F-FAB528363047}">
      <dgm:prSet/>
      <dgm:spPr/>
      <dgm:t>
        <a:bodyPr/>
        <a:lstStyle/>
        <a:p>
          <a:r>
            <a:rPr lang="en-US" dirty="0" smtClean="0"/>
            <a:t>Shock Hazards</a:t>
          </a:r>
          <a:endParaRPr lang="en-US" dirty="0"/>
        </a:p>
      </dgm:t>
    </dgm:pt>
    <dgm:pt modelId="{53A37EBB-8805-4266-AB34-410DF2177AFD}" type="parTrans" cxnId="{0C260B20-F3A6-4C1F-B5F2-CA0FBA08D13A}">
      <dgm:prSet/>
      <dgm:spPr/>
      <dgm:t>
        <a:bodyPr/>
        <a:lstStyle/>
        <a:p>
          <a:endParaRPr lang="en-US"/>
        </a:p>
      </dgm:t>
    </dgm:pt>
    <dgm:pt modelId="{964EFA8D-362B-4A8F-BFB3-ADD04846F4D5}" type="sibTrans" cxnId="{0C260B20-F3A6-4C1F-B5F2-CA0FBA08D13A}">
      <dgm:prSet/>
      <dgm:spPr/>
      <dgm:t>
        <a:bodyPr/>
        <a:lstStyle/>
        <a:p>
          <a:endParaRPr lang="en-US"/>
        </a:p>
      </dgm:t>
    </dgm:pt>
    <dgm:pt modelId="{35B80B75-F64A-41F8-BC8C-786DEC0B937D}">
      <dgm:prSet/>
      <dgm:spPr/>
      <dgm:t>
        <a:bodyPr/>
        <a:lstStyle/>
        <a:p>
          <a:r>
            <a:rPr lang="en-US" dirty="0" smtClean="0"/>
            <a:t>Effects of Current on the Human Body</a:t>
          </a:r>
          <a:endParaRPr lang="en-US" dirty="0"/>
        </a:p>
      </dgm:t>
    </dgm:pt>
    <dgm:pt modelId="{E56885FF-1140-45A3-B9D4-F66DEE59596A}" type="parTrans" cxnId="{9D5E10E9-7AEA-45EB-80EA-118ED291E89F}">
      <dgm:prSet/>
      <dgm:spPr/>
      <dgm:t>
        <a:bodyPr/>
        <a:lstStyle/>
        <a:p>
          <a:endParaRPr lang="en-US"/>
        </a:p>
      </dgm:t>
    </dgm:pt>
    <dgm:pt modelId="{32B3359B-31EF-4161-8FE7-DD8FABF6D3B5}" type="sibTrans" cxnId="{9D5E10E9-7AEA-45EB-80EA-118ED291E89F}">
      <dgm:prSet/>
      <dgm:spPr/>
      <dgm:t>
        <a:bodyPr/>
        <a:lstStyle/>
        <a:p>
          <a:endParaRPr lang="en-US"/>
        </a:p>
      </dgm:t>
    </dgm:pt>
    <dgm:pt modelId="{1A67B66E-5358-498B-AF7E-65357D9E9DA0}">
      <dgm:prSet phldrT="[Text]"/>
      <dgm:spPr/>
      <dgm:t>
        <a:bodyPr/>
        <a:lstStyle/>
        <a:p>
          <a:r>
            <a:rPr lang="en-US" dirty="0" smtClean="0"/>
            <a:t>Station without positive protection	</a:t>
          </a:r>
          <a:endParaRPr lang="en-US" dirty="0"/>
        </a:p>
      </dgm:t>
    </dgm:pt>
    <dgm:pt modelId="{9F4108F0-4BDB-443F-B8B7-CB4B873DC321}" type="parTrans" cxnId="{19BD5FE2-A82E-49FC-97B6-0AA4F74F695D}">
      <dgm:prSet/>
      <dgm:spPr/>
      <dgm:t>
        <a:bodyPr/>
        <a:lstStyle/>
        <a:p>
          <a:endParaRPr lang="en-US"/>
        </a:p>
      </dgm:t>
    </dgm:pt>
    <dgm:pt modelId="{FCA922E8-F730-42C6-920D-0A6E0869CFF8}" type="sibTrans" cxnId="{19BD5FE2-A82E-49FC-97B6-0AA4F74F695D}">
      <dgm:prSet/>
      <dgm:spPr/>
      <dgm:t>
        <a:bodyPr/>
        <a:lstStyle/>
        <a:p>
          <a:endParaRPr lang="en-US"/>
        </a:p>
      </dgm:t>
    </dgm:pt>
    <dgm:pt modelId="{CA57216B-C7C4-447B-8E87-ED2F2D85C04C}">
      <dgm:prSet phldrT="[Text]"/>
      <dgm:spPr/>
      <dgm:t>
        <a:bodyPr/>
        <a:lstStyle/>
        <a:p>
          <a:r>
            <a:rPr lang="en-US" dirty="0" smtClean="0"/>
            <a:t>Training Resources</a:t>
          </a:r>
          <a:endParaRPr lang="en-US" dirty="0"/>
        </a:p>
      </dgm:t>
    </dgm:pt>
    <dgm:pt modelId="{33E49B47-4FDE-43DC-91D6-496AA3A1B7F4}" type="parTrans" cxnId="{F8E6A94F-F618-4902-9F7B-F9F68A275F09}">
      <dgm:prSet/>
      <dgm:spPr/>
      <dgm:t>
        <a:bodyPr/>
        <a:lstStyle/>
        <a:p>
          <a:endParaRPr lang="en-US"/>
        </a:p>
      </dgm:t>
    </dgm:pt>
    <dgm:pt modelId="{DD8D6CBF-F490-490D-BB57-37798D54C472}" type="sibTrans" cxnId="{F8E6A94F-F618-4902-9F7B-F9F68A275F09}">
      <dgm:prSet/>
      <dgm:spPr/>
      <dgm:t>
        <a:bodyPr/>
        <a:lstStyle/>
        <a:p>
          <a:endParaRPr lang="en-US"/>
        </a:p>
      </dgm:t>
    </dgm:pt>
    <dgm:pt modelId="{BE80AFF7-F8A4-4CA9-A747-43AC62EBCC98}" type="pres">
      <dgm:prSet presAssocID="{2F6A390C-C2E1-4AD9-B8CD-90ACDABDB4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D54F2-2094-4741-9F3D-5079BDEE5B82}" type="pres">
      <dgm:prSet presAssocID="{680761C4-7B71-4633-BAEF-545E1FFC7C6B}" presName="composite" presStyleCnt="0"/>
      <dgm:spPr/>
    </dgm:pt>
    <dgm:pt modelId="{0E1A2591-3DFE-4A71-8488-9A52BB076671}" type="pres">
      <dgm:prSet presAssocID="{680761C4-7B71-4633-BAEF-545E1FFC7C6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C5934-4B20-42AC-B7F2-E668F43F4C8F}" type="pres">
      <dgm:prSet presAssocID="{680761C4-7B71-4633-BAEF-545E1FFC7C6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28E93-D366-4D5A-BACF-F7B07812C27F}" type="pres">
      <dgm:prSet presAssocID="{2C8F5E95-5E85-43C6-A069-0F419E4E284D}" presName="sp" presStyleCnt="0"/>
      <dgm:spPr/>
    </dgm:pt>
    <dgm:pt modelId="{B2D10087-5063-427D-A1C9-E4BBDDD3DA52}" type="pres">
      <dgm:prSet presAssocID="{052D1F76-CE2C-4526-9D04-884B03329E86}" presName="composite" presStyleCnt="0"/>
      <dgm:spPr/>
    </dgm:pt>
    <dgm:pt modelId="{6A78D800-5E88-4F8B-994A-C70D1D66D931}" type="pres">
      <dgm:prSet presAssocID="{052D1F76-CE2C-4526-9D04-884B03329E8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D72FD-E2D6-43AC-9CB5-20397246854E}" type="pres">
      <dgm:prSet presAssocID="{052D1F76-CE2C-4526-9D04-884B03329E8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DBFE6-3A32-413A-84ED-CC67780381BD}" type="pres">
      <dgm:prSet presAssocID="{11D0059A-2D93-4EB8-8DD4-62834B89DA25}" presName="sp" presStyleCnt="0"/>
      <dgm:spPr/>
    </dgm:pt>
    <dgm:pt modelId="{AA6B26C1-F18D-4EFD-806D-BF09B410D3EE}" type="pres">
      <dgm:prSet presAssocID="{BE946FDE-1E19-4F07-8EDD-7968BD2BD8A6}" presName="composite" presStyleCnt="0"/>
      <dgm:spPr/>
    </dgm:pt>
    <dgm:pt modelId="{87534ECD-E384-4CB1-87B5-3FE63FFAE540}" type="pres">
      <dgm:prSet presAssocID="{BE946FDE-1E19-4F07-8EDD-7968BD2BD8A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3734C-A429-4F8F-B8A0-CB59D8F8BA3D}" type="pres">
      <dgm:prSet presAssocID="{BE946FDE-1E19-4F07-8EDD-7968BD2BD8A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753AA-CC91-4152-8533-5E68636FDBF0}" type="pres">
      <dgm:prSet presAssocID="{5A711BE9-1210-4FC8-A5B0-A684D285B109}" presName="sp" presStyleCnt="0"/>
      <dgm:spPr/>
    </dgm:pt>
    <dgm:pt modelId="{26021CE7-8CAD-48DD-AA9D-25FE29DE9D45}" type="pres">
      <dgm:prSet presAssocID="{AB583586-E8D0-4473-BB65-E6CD12803B57}" presName="composite" presStyleCnt="0"/>
      <dgm:spPr/>
    </dgm:pt>
    <dgm:pt modelId="{145EB12B-55C4-473C-8831-570D7244AE7B}" type="pres">
      <dgm:prSet presAssocID="{AB583586-E8D0-4473-BB65-E6CD12803B5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ABA72-09F1-40ED-96D7-7CC00E0F8DD6}" type="pres">
      <dgm:prSet presAssocID="{AB583586-E8D0-4473-BB65-E6CD12803B5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BD5FE2-A82E-49FC-97B6-0AA4F74F695D}" srcId="{BE946FDE-1E19-4F07-8EDD-7968BD2BD8A6}" destId="{1A67B66E-5358-498B-AF7E-65357D9E9DA0}" srcOrd="1" destOrd="0" parTransId="{9F4108F0-4BDB-443F-B8B7-CB4B873DC321}" sibTransId="{FCA922E8-F730-42C6-920D-0A6E0869CFF8}"/>
    <dgm:cxn modelId="{367AFE93-C6E0-4A5A-BEC2-1935B32A2196}" type="presOf" srcId="{35B80B75-F64A-41F8-BC8C-786DEC0B937D}" destId="{9F0C5934-4B20-42AC-B7F2-E668F43F4C8F}" srcOrd="0" destOrd="2" presId="urn:microsoft.com/office/officeart/2005/8/layout/chevron2"/>
    <dgm:cxn modelId="{9D5E10E9-7AEA-45EB-80EA-118ED291E89F}" srcId="{680761C4-7B71-4633-BAEF-545E1FFC7C6B}" destId="{35B80B75-F64A-41F8-BC8C-786DEC0B937D}" srcOrd="2" destOrd="0" parTransId="{E56885FF-1140-45A3-B9D4-F66DEE59596A}" sibTransId="{32B3359B-31EF-4161-8FE7-DD8FABF6D3B5}"/>
    <dgm:cxn modelId="{D1AE4327-8BF3-4A0E-8839-0D6C4C6C6B31}" srcId="{AB583586-E8D0-4473-BB65-E6CD12803B57}" destId="{8DF89976-6401-47C1-A1F4-2EE75680E0F1}" srcOrd="0" destOrd="0" parTransId="{CEE839B3-01EE-4171-90C3-C0C721B06574}" sibTransId="{5C7B59E1-B353-4F41-8D7E-0EABAF1EAE62}"/>
    <dgm:cxn modelId="{C0A984A2-785E-4C6F-B62A-B99174DA2170}" type="presOf" srcId="{CA57216B-C7C4-447B-8E87-ED2F2D85C04C}" destId="{277ABA72-09F1-40ED-96D7-7CC00E0F8DD6}" srcOrd="0" destOrd="1" presId="urn:microsoft.com/office/officeart/2005/8/layout/chevron2"/>
    <dgm:cxn modelId="{94E16105-25EA-424C-B2AE-86E0EA7B3AC1}" type="presOf" srcId="{7068CD53-9878-418C-8382-AF31C105B0BA}" destId="{791D72FD-E2D6-43AC-9CB5-20397246854E}" srcOrd="0" destOrd="0" presId="urn:microsoft.com/office/officeart/2005/8/layout/chevron2"/>
    <dgm:cxn modelId="{5CEE9FC3-CD54-498A-A30D-C6C8068DADC9}" srcId="{2F6A390C-C2E1-4AD9-B8CD-90ACDABDB4FC}" destId="{AB583586-E8D0-4473-BB65-E6CD12803B57}" srcOrd="3" destOrd="0" parTransId="{D12DA1BD-D04A-4A2A-9CD0-7B4B803BBFFB}" sibTransId="{AF55045C-8C83-471B-B1A0-02C5EB659EBD}"/>
    <dgm:cxn modelId="{7DCF48C9-F4DA-4C92-B4B9-7B5BAB2C8264}" type="presOf" srcId="{1A67B66E-5358-498B-AF7E-65357D9E9DA0}" destId="{C163734C-A429-4F8F-B8A0-CB59D8F8BA3D}" srcOrd="0" destOrd="1" presId="urn:microsoft.com/office/officeart/2005/8/layout/chevron2"/>
    <dgm:cxn modelId="{412FEDC0-0074-482A-8AD9-5973B02B5DDF}" srcId="{2F6A390C-C2E1-4AD9-B8CD-90ACDABDB4FC}" destId="{052D1F76-CE2C-4526-9D04-884B03329E86}" srcOrd="1" destOrd="0" parTransId="{8C317927-1600-4BE0-AA11-BD500324C4B3}" sibTransId="{11D0059A-2D93-4EB8-8DD4-62834B89DA25}"/>
    <dgm:cxn modelId="{9637B8D8-4346-4417-8F88-6F18FC465F34}" type="presOf" srcId="{3298354C-2DEE-4F01-9E63-6078D3B6B14C}" destId="{C163734C-A429-4F8F-B8A0-CB59D8F8BA3D}" srcOrd="0" destOrd="0" presId="urn:microsoft.com/office/officeart/2005/8/layout/chevron2"/>
    <dgm:cxn modelId="{7BB7B52C-15DB-4BFB-9CE9-09E4C4CD915E}" srcId="{052D1F76-CE2C-4526-9D04-884B03329E86}" destId="{7068CD53-9878-418C-8382-AF31C105B0BA}" srcOrd="0" destOrd="0" parTransId="{A3F289E2-0375-47CA-A5A4-E9D59829A13A}" sibTransId="{3612C376-5329-4DF3-B2D0-377F8771B746}"/>
    <dgm:cxn modelId="{0C260B20-F3A6-4C1F-B5F2-CA0FBA08D13A}" srcId="{680761C4-7B71-4633-BAEF-545E1FFC7C6B}" destId="{F73BE978-FD9F-4726-B28F-FAB528363047}" srcOrd="1" destOrd="0" parTransId="{53A37EBB-8805-4266-AB34-410DF2177AFD}" sibTransId="{964EFA8D-362B-4A8F-BFB3-ADD04846F4D5}"/>
    <dgm:cxn modelId="{2323A264-B061-48FC-BD6A-490641E65420}" type="presOf" srcId="{F73BE978-FD9F-4726-B28F-FAB528363047}" destId="{9F0C5934-4B20-42AC-B7F2-E668F43F4C8F}" srcOrd="0" destOrd="1" presId="urn:microsoft.com/office/officeart/2005/8/layout/chevron2"/>
    <dgm:cxn modelId="{32443849-329A-4727-99AA-6F69BC31B621}" srcId="{680761C4-7B71-4633-BAEF-545E1FFC7C6B}" destId="{D95730F8-7C41-4826-8754-E42198A7FE72}" srcOrd="0" destOrd="0" parTransId="{C753914A-0B2B-4212-B0C9-EF675953A8AF}" sibTransId="{B19C4DEF-074E-417E-9600-F8392DCA29E5}"/>
    <dgm:cxn modelId="{5AF63768-233C-4CBE-98F2-5C3CB47A1A21}" type="presOf" srcId="{BE946FDE-1E19-4F07-8EDD-7968BD2BD8A6}" destId="{87534ECD-E384-4CB1-87B5-3FE63FFAE540}" srcOrd="0" destOrd="0" presId="urn:microsoft.com/office/officeart/2005/8/layout/chevron2"/>
    <dgm:cxn modelId="{E6DC5E71-8E02-4E99-835B-7D6EAC64FF51}" type="presOf" srcId="{2F6A390C-C2E1-4AD9-B8CD-90ACDABDB4FC}" destId="{BE80AFF7-F8A4-4CA9-A747-43AC62EBCC98}" srcOrd="0" destOrd="0" presId="urn:microsoft.com/office/officeart/2005/8/layout/chevron2"/>
    <dgm:cxn modelId="{F8E6A94F-F618-4902-9F7B-F9F68A275F09}" srcId="{AB583586-E8D0-4473-BB65-E6CD12803B57}" destId="{CA57216B-C7C4-447B-8E87-ED2F2D85C04C}" srcOrd="1" destOrd="0" parTransId="{33E49B47-4FDE-43DC-91D6-496AA3A1B7F4}" sibTransId="{DD8D6CBF-F490-490D-BB57-37798D54C472}"/>
    <dgm:cxn modelId="{06C4D33A-7A26-49A1-8F09-1120D2EF687D}" type="presOf" srcId="{680761C4-7B71-4633-BAEF-545E1FFC7C6B}" destId="{0E1A2591-3DFE-4A71-8488-9A52BB076671}" srcOrd="0" destOrd="0" presId="urn:microsoft.com/office/officeart/2005/8/layout/chevron2"/>
    <dgm:cxn modelId="{98807DFE-B228-4A2F-8125-B1B32C561DAB}" type="presOf" srcId="{AB583586-E8D0-4473-BB65-E6CD12803B57}" destId="{145EB12B-55C4-473C-8831-570D7244AE7B}" srcOrd="0" destOrd="0" presId="urn:microsoft.com/office/officeart/2005/8/layout/chevron2"/>
    <dgm:cxn modelId="{29C2CE1E-FAEE-4995-B2FD-131A506E2527}" type="presOf" srcId="{D95730F8-7C41-4826-8754-E42198A7FE72}" destId="{9F0C5934-4B20-42AC-B7F2-E668F43F4C8F}" srcOrd="0" destOrd="0" presId="urn:microsoft.com/office/officeart/2005/8/layout/chevron2"/>
    <dgm:cxn modelId="{EDDF225C-081B-48D8-A041-D19F5B889FC7}" srcId="{2F6A390C-C2E1-4AD9-B8CD-90ACDABDB4FC}" destId="{BE946FDE-1E19-4F07-8EDD-7968BD2BD8A6}" srcOrd="2" destOrd="0" parTransId="{38FCAF16-AF52-4132-909F-CE6A49C46008}" sibTransId="{5A711BE9-1210-4FC8-A5B0-A684D285B109}"/>
    <dgm:cxn modelId="{C4FFB29F-DD1A-4CAC-AD5F-0A1CFE5401D4}" srcId="{BE946FDE-1E19-4F07-8EDD-7968BD2BD8A6}" destId="{3298354C-2DEE-4F01-9E63-6078D3B6B14C}" srcOrd="0" destOrd="0" parTransId="{16A96988-217E-4EA6-88A5-A49CADFE5621}" sibTransId="{C3075582-5057-4C3A-AD2E-9A71D3C561AE}"/>
    <dgm:cxn modelId="{3920B372-5C80-4C2D-9AB4-7BCEF31A867C}" type="presOf" srcId="{052D1F76-CE2C-4526-9D04-884B03329E86}" destId="{6A78D800-5E88-4F8B-994A-C70D1D66D931}" srcOrd="0" destOrd="0" presId="urn:microsoft.com/office/officeart/2005/8/layout/chevron2"/>
    <dgm:cxn modelId="{5E204474-4468-48C6-A8D1-58A99F8DCBA4}" type="presOf" srcId="{8DF89976-6401-47C1-A1F4-2EE75680E0F1}" destId="{277ABA72-09F1-40ED-96D7-7CC00E0F8DD6}" srcOrd="0" destOrd="0" presId="urn:microsoft.com/office/officeart/2005/8/layout/chevron2"/>
    <dgm:cxn modelId="{BF80AE51-5584-43AD-AA2B-724DD4A50B27}" srcId="{2F6A390C-C2E1-4AD9-B8CD-90ACDABDB4FC}" destId="{680761C4-7B71-4633-BAEF-545E1FFC7C6B}" srcOrd="0" destOrd="0" parTransId="{5703EA36-275E-40D9-BC7F-2F8C850EB247}" sibTransId="{2C8F5E95-5E85-43C6-A069-0F419E4E284D}"/>
    <dgm:cxn modelId="{42569333-BB5F-4655-98E5-DF55E08E877F}" type="presParOf" srcId="{BE80AFF7-F8A4-4CA9-A747-43AC62EBCC98}" destId="{525D54F2-2094-4741-9F3D-5079BDEE5B82}" srcOrd="0" destOrd="0" presId="urn:microsoft.com/office/officeart/2005/8/layout/chevron2"/>
    <dgm:cxn modelId="{121AF832-91D6-4C8F-81FF-2DBB2C374703}" type="presParOf" srcId="{525D54F2-2094-4741-9F3D-5079BDEE5B82}" destId="{0E1A2591-3DFE-4A71-8488-9A52BB076671}" srcOrd="0" destOrd="0" presId="urn:microsoft.com/office/officeart/2005/8/layout/chevron2"/>
    <dgm:cxn modelId="{49564D22-495A-40B1-B119-AEDBCA4BED00}" type="presParOf" srcId="{525D54F2-2094-4741-9F3D-5079BDEE5B82}" destId="{9F0C5934-4B20-42AC-B7F2-E668F43F4C8F}" srcOrd="1" destOrd="0" presId="urn:microsoft.com/office/officeart/2005/8/layout/chevron2"/>
    <dgm:cxn modelId="{18653B80-813D-4C11-93EE-099766873F1D}" type="presParOf" srcId="{BE80AFF7-F8A4-4CA9-A747-43AC62EBCC98}" destId="{93528E93-D366-4D5A-BACF-F7B07812C27F}" srcOrd="1" destOrd="0" presId="urn:microsoft.com/office/officeart/2005/8/layout/chevron2"/>
    <dgm:cxn modelId="{7E11A06B-AC84-40EF-92FB-B49EA63AFF3E}" type="presParOf" srcId="{BE80AFF7-F8A4-4CA9-A747-43AC62EBCC98}" destId="{B2D10087-5063-427D-A1C9-E4BBDDD3DA52}" srcOrd="2" destOrd="0" presId="urn:microsoft.com/office/officeart/2005/8/layout/chevron2"/>
    <dgm:cxn modelId="{191AE6AC-804A-4DA4-81D3-7A05ED365CF5}" type="presParOf" srcId="{B2D10087-5063-427D-A1C9-E4BBDDD3DA52}" destId="{6A78D800-5E88-4F8B-994A-C70D1D66D931}" srcOrd="0" destOrd="0" presId="urn:microsoft.com/office/officeart/2005/8/layout/chevron2"/>
    <dgm:cxn modelId="{8CEBD589-C013-4384-9F61-0FA69B4E2A0E}" type="presParOf" srcId="{B2D10087-5063-427D-A1C9-E4BBDDD3DA52}" destId="{791D72FD-E2D6-43AC-9CB5-20397246854E}" srcOrd="1" destOrd="0" presId="urn:microsoft.com/office/officeart/2005/8/layout/chevron2"/>
    <dgm:cxn modelId="{D6DC65CA-901B-42E6-9A30-D222493BB9A7}" type="presParOf" srcId="{BE80AFF7-F8A4-4CA9-A747-43AC62EBCC98}" destId="{150DBFE6-3A32-413A-84ED-CC67780381BD}" srcOrd="3" destOrd="0" presId="urn:microsoft.com/office/officeart/2005/8/layout/chevron2"/>
    <dgm:cxn modelId="{E13FBAAE-5E33-4789-B2E1-0FD7A7E63E8F}" type="presParOf" srcId="{BE80AFF7-F8A4-4CA9-A747-43AC62EBCC98}" destId="{AA6B26C1-F18D-4EFD-806D-BF09B410D3EE}" srcOrd="4" destOrd="0" presId="urn:microsoft.com/office/officeart/2005/8/layout/chevron2"/>
    <dgm:cxn modelId="{F1667BA2-2615-4F5C-828F-390F1423C1D5}" type="presParOf" srcId="{AA6B26C1-F18D-4EFD-806D-BF09B410D3EE}" destId="{87534ECD-E384-4CB1-87B5-3FE63FFAE540}" srcOrd="0" destOrd="0" presId="urn:microsoft.com/office/officeart/2005/8/layout/chevron2"/>
    <dgm:cxn modelId="{DCC0CBF5-86DE-4822-8BE2-4A31C300CD30}" type="presParOf" srcId="{AA6B26C1-F18D-4EFD-806D-BF09B410D3EE}" destId="{C163734C-A429-4F8F-B8A0-CB59D8F8BA3D}" srcOrd="1" destOrd="0" presId="urn:microsoft.com/office/officeart/2005/8/layout/chevron2"/>
    <dgm:cxn modelId="{73CE46EF-60B1-4B73-A52A-169AFFE1D08A}" type="presParOf" srcId="{BE80AFF7-F8A4-4CA9-A747-43AC62EBCC98}" destId="{071753AA-CC91-4152-8533-5E68636FDBF0}" srcOrd="5" destOrd="0" presId="urn:microsoft.com/office/officeart/2005/8/layout/chevron2"/>
    <dgm:cxn modelId="{E54EB0C9-8111-4972-96D1-5A86842DA9EA}" type="presParOf" srcId="{BE80AFF7-F8A4-4CA9-A747-43AC62EBCC98}" destId="{26021CE7-8CAD-48DD-AA9D-25FE29DE9D45}" srcOrd="6" destOrd="0" presId="urn:microsoft.com/office/officeart/2005/8/layout/chevron2"/>
    <dgm:cxn modelId="{57D2C91B-726E-4798-92B1-0A6C647D488A}" type="presParOf" srcId="{26021CE7-8CAD-48DD-AA9D-25FE29DE9D45}" destId="{145EB12B-55C4-473C-8831-570D7244AE7B}" srcOrd="0" destOrd="0" presId="urn:microsoft.com/office/officeart/2005/8/layout/chevron2"/>
    <dgm:cxn modelId="{FD5C10A8-6810-4B31-B051-E7FBAC6E0277}" type="presParOf" srcId="{26021CE7-8CAD-48DD-AA9D-25FE29DE9D45}" destId="{277ABA72-09F1-40ED-96D7-7CC00E0F8D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A390C-C2E1-4AD9-B8CD-90ACDABDB4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D1F76-CE2C-4526-9D04-884B03329E8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Product Safety</a:t>
          </a:r>
        </a:p>
        <a:p>
          <a:r>
            <a:rPr lang="en-US" dirty="0" smtClean="0">
              <a:solidFill>
                <a:schemeClr val="tx1"/>
              </a:solidFill>
            </a:rPr>
            <a:t>Device</a:t>
          </a:r>
          <a:endParaRPr lang="en-US" dirty="0">
            <a:solidFill>
              <a:schemeClr val="tx1"/>
            </a:solidFill>
          </a:endParaRPr>
        </a:p>
      </dgm:t>
    </dgm:pt>
    <dgm:pt modelId="{8C317927-1600-4BE0-AA11-BD500324C4B3}" type="parTrans" cxnId="{412FEDC0-0074-482A-8AD9-5973B02B5DDF}">
      <dgm:prSet/>
      <dgm:spPr/>
      <dgm:t>
        <a:bodyPr/>
        <a:lstStyle/>
        <a:p>
          <a:endParaRPr lang="en-US"/>
        </a:p>
      </dgm:t>
    </dgm:pt>
    <dgm:pt modelId="{11D0059A-2D93-4EB8-8DD4-62834B89DA25}" type="sibTrans" cxnId="{412FEDC0-0074-482A-8AD9-5973B02B5DDF}">
      <dgm:prSet/>
      <dgm:spPr/>
      <dgm:t>
        <a:bodyPr/>
        <a:lstStyle/>
        <a:p>
          <a:endParaRPr lang="en-US"/>
        </a:p>
      </dgm:t>
    </dgm:pt>
    <dgm:pt modelId="{680761C4-7B71-4633-BAEF-545E1FFC7C6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Operator Safety</a:t>
          </a:r>
          <a:endParaRPr lang="en-US" dirty="0">
            <a:solidFill>
              <a:schemeClr val="tx1"/>
            </a:solidFill>
          </a:endParaRPr>
        </a:p>
      </dgm:t>
    </dgm:pt>
    <dgm:pt modelId="{5703EA36-275E-40D9-BC7F-2F8C850EB247}" type="parTrans" cxnId="{BF80AE51-5584-43AD-AA2B-724DD4A50B27}">
      <dgm:prSet/>
      <dgm:spPr/>
      <dgm:t>
        <a:bodyPr/>
        <a:lstStyle/>
        <a:p>
          <a:endParaRPr lang="en-US"/>
        </a:p>
      </dgm:t>
    </dgm:pt>
    <dgm:pt modelId="{2C8F5E95-5E85-43C6-A069-0F419E4E284D}" type="sibTrans" cxnId="{BF80AE51-5584-43AD-AA2B-724DD4A50B27}">
      <dgm:prSet/>
      <dgm:spPr/>
      <dgm:t>
        <a:bodyPr/>
        <a:lstStyle/>
        <a:p>
          <a:endParaRPr lang="en-US"/>
        </a:p>
      </dgm:t>
    </dgm:pt>
    <dgm:pt modelId="{01908AC2-BB01-4034-92C7-F66EEEB115F5}">
      <dgm:prSet/>
      <dgm:spPr/>
      <dgm:t>
        <a:bodyPr/>
        <a:lstStyle/>
        <a:p>
          <a:r>
            <a:rPr lang="en-US" dirty="0" smtClean="0"/>
            <a:t>The condition of being safe from undergoing or causing hurt, injury or loss</a:t>
          </a:r>
        </a:p>
      </dgm:t>
    </dgm:pt>
    <dgm:pt modelId="{B85A9557-9603-4B9E-B227-AAA3E20EF713}" type="parTrans" cxnId="{77A81837-B9C8-44CF-87E2-E5568B48FCDF}">
      <dgm:prSet/>
      <dgm:spPr/>
      <dgm:t>
        <a:bodyPr/>
        <a:lstStyle/>
        <a:p>
          <a:endParaRPr lang="en-US"/>
        </a:p>
      </dgm:t>
    </dgm:pt>
    <dgm:pt modelId="{933F30C5-418B-4927-AAC6-DD2E574BEE7D}" type="sibTrans" cxnId="{77A81837-B9C8-44CF-87E2-E5568B48FCDF}">
      <dgm:prSet/>
      <dgm:spPr/>
      <dgm:t>
        <a:bodyPr/>
        <a:lstStyle/>
        <a:p>
          <a:endParaRPr lang="en-US"/>
        </a:p>
      </dgm:t>
    </dgm:pt>
    <dgm:pt modelId="{4BA1DAE1-7E4F-4AAC-917B-2381130732E8}">
      <dgm:prSet/>
      <dgm:spPr/>
      <dgm:t>
        <a:bodyPr/>
        <a:lstStyle/>
        <a:p>
          <a:r>
            <a:rPr lang="en-US" dirty="0" smtClean="0"/>
            <a:t>A device or a machine designed to prevent inadvertent or hazardous operation</a:t>
          </a:r>
          <a:endParaRPr lang="en-US" dirty="0"/>
        </a:p>
      </dgm:t>
    </dgm:pt>
    <dgm:pt modelId="{014517B3-E2AE-46E4-8663-54D72CC0AA77}" type="parTrans" cxnId="{6E7EDD6C-550B-4CC0-B85D-75BF43C367A3}">
      <dgm:prSet/>
      <dgm:spPr/>
      <dgm:t>
        <a:bodyPr/>
        <a:lstStyle/>
        <a:p>
          <a:endParaRPr lang="en-US"/>
        </a:p>
      </dgm:t>
    </dgm:pt>
    <dgm:pt modelId="{A10E1376-9722-4804-9287-D0063150E32A}" type="sibTrans" cxnId="{6E7EDD6C-550B-4CC0-B85D-75BF43C367A3}">
      <dgm:prSet/>
      <dgm:spPr/>
      <dgm:t>
        <a:bodyPr/>
        <a:lstStyle/>
        <a:p>
          <a:endParaRPr lang="en-US"/>
        </a:p>
      </dgm:t>
    </dgm:pt>
    <dgm:pt modelId="{BE80AFF7-F8A4-4CA9-A747-43AC62EBCC98}" type="pres">
      <dgm:prSet presAssocID="{2F6A390C-C2E1-4AD9-B8CD-90ACDABDB4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D54F2-2094-4741-9F3D-5079BDEE5B82}" type="pres">
      <dgm:prSet presAssocID="{680761C4-7B71-4633-BAEF-545E1FFC7C6B}" presName="composite" presStyleCnt="0"/>
      <dgm:spPr/>
    </dgm:pt>
    <dgm:pt modelId="{0E1A2591-3DFE-4A71-8488-9A52BB076671}" type="pres">
      <dgm:prSet presAssocID="{680761C4-7B71-4633-BAEF-545E1FFC7C6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C5934-4B20-42AC-B7F2-E668F43F4C8F}" type="pres">
      <dgm:prSet presAssocID="{680761C4-7B71-4633-BAEF-545E1FFC7C6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28E93-D366-4D5A-BACF-F7B07812C27F}" type="pres">
      <dgm:prSet presAssocID="{2C8F5E95-5E85-43C6-A069-0F419E4E284D}" presName="sp" presStyleCnt="0"/>
      <dgm:spPr/>
    </dgm:pt>
    <dgm:pt modelId="{B2D10087-5063-427D-A1C9-E4BBDDD3DA52}" type="pres">
      <dgm:prSet presAssocID="{052D1F76-CE2C-4526-9D04-884B03329E86}" presName="composite" presStyleCnt="0"/>
      <dgm:spPr/>
    </dgm:pt>
    <dgm:pt modelId="{6A78D800-5E88-4F8B-994A-C70D1D66D931}" type="pres">
      <dgm:prSet presAssocID="{052D1F76-CE2C-4526-9D04-884B03329E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D72FD-E2D6-43AC-9CB5-20397246854E}" type="pres">
      <dgm:prSet presAssocID="{052D1F76-CE2C-4526-9D04-884B03329E8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24A6B-8EBD-4064-8E3C-F6D50E219DB0}" type="presOf" srcId="{2F6A390C-C2E1-4AD9-B8CD-90ACDABDB4FC}" destId="{BE80AFF7-F8A4-4CA9-A747-43AC62EBCC98}" srcOrd="0" destOrd="0" presId="urn:microsoft.com/office/officeart/2005/8/layout/chevron2"/>
    <dgm:cxn modelId="{7C615258-19EC-4D13-A8DB-E5DC37EEC26A}" type="presOf" srcId="{680761C4-7B71-4633-BAEF-545E1FFC7C6B}" destId="{0E1A2591-3DFE-4A71-8488-9A52BB076671}" srcOrd="0" destOrd="0" presId="urn:microsoft.com/office/officeart/2005/8/layout/chevron2"/>
    <dgm:cxn modelId="{16BEBAB3-D467-4CA8-AAC7-FF247A2EDCE9}" type="presOf" srcId="{4BA1DAE1-7E4F-4AAC-917B-2381130732E8}" destId="{791D72FD-E2D6-43AC-9CB5-20397246854E}" srcOrd="0" destOrd="0" presId="urn:microsoft.com/office/officeart/2005/8/layout/chevron2"/>
    <dgm:cxn modelId="{6E7EDD6C-550B-4CC0-B85D-75BF43C367A3}" srcId="{052D1F76-CE2C-4526-9D04-884B03329E86}" destId="{4BA1DAE1-7E4F-4AAC-917B-2381130732E8}" srcOrd="0" destOrd="0" parTransId="{014517B3-E2AE-46E4-8663-54D72CC0AA77}" sibTransId="{A10E1376-9722-4804-9287-D0063150E32A}"/>
    <dgm:cxn modelId="{412FEDC0-0074-482A-8AD9-5973B02B5DDF}" srcId="{2F6A390C-C2E1-4AD9-B8CD-90ACDABDB4FC}" destId="{052D1F76-CE2C-4526-9D04-884B03329E86}" srcOrd="1" destOrd="0" parTransId="{8C317927-1600-4BE0-AA11-BD500324C4B3}" sibTransId="{11D0059A-2D93-4EB8-8DD4-62834B89DA25}"/>
    <dgm:cxn modelId="{4BBD830E-CDD5-44E6-AB64-3557B0EC87AE}" type="presOf" srcId="{01908AC2-BB01-4034-92C7-F66EEEB115F5}" destId="{9F0C5934-4B20-42AC-B7F2-E668F43F4C8F}" srcOrd="0" destOrd="0" presId="urn:microsoft.com/office/officeart/2005/8/layout/chevron2"/>
    <dgm:cxn modelId="{77A81837-B9C8-44CF-87E2-E5568B48FCDF}" srcId="{680761C4-7B71-4633-BAEF-545E1FFC7C6B}" destId="{01908AC2-BB01-4034-92C7-F66EEEB115F5}" srcOrd="0" destOrd="0" parTransId="{B85A9557-9603-4B9E-B227-AAA3E20EF713}" sibTransId="{933F30C5-418B-4927-AAC6-DD2E574BEE7D}"/>
    <dgm:cxn modelId="{A9D5F6CA-8A1F-4525-B373-5BEC1B3E8288}" type="presOf" srcId="{052D1F76-CE2C-4526-9D04-884B03329E86}" destId="{6A78D800-5E88-4F8B-994A-C70D1D66D931}" srcOrd="0" destOrd="0" presId="urn:microsoft.com/office/officeart/2005/8/layout/chevron2"/>
    <dgm:cxn modelId="{BF80AE51-5584-43AD-AA2B-724DD4A50B27}" srcId="{2F6A390C-C2E1-4AD9-B8CD-90ACDABDB4FC}" destId="{680761C4-7B71-4633-BAEF-545E1FFC7C6B}" srcOrd="0" destOrd="0" parTransId="{5703EA36-275E-40D9-BC7F-2F8C850EB247}" sibTransId="{2C8F5E95-5E85-43C6-A069-0F419E4E284D}"/>
    <dgm:cxn modelId="{829C7F0C-39C4-484B-B18C-98ADAE02A6E3}" type="presParOf" srcId="{BE80AFF7-F8A4-4CA9-A747-43AC62EBCC98}" destId="{525D54F2-2094-4741-9F3D-5079BDEE5B82}" srcOrd="0" destOrd="0" presId="urn:microsoft.com/office/officeart/2005/8/layout/chevron2"/>
    <dgm:cxn modelId="{DDBD19B1-B41B-4DD0-AC8C-6F3190989A82}" type="presParOf" srcId="{525D54F2-2094-4741-9F3D-5079BDEE5B82}" destId="{0E1A2591-3DFE-4A71-8488-9A52BB076671}" srcOrd="0" destOrd="0" presId="urn:microsoft.com/office/officeart/2005/8/layout/chevron2"/>
    <dgm:cxn modelId="{3E2CA83B-2335-438C-A98B-59EF5921A136}" type="presParOf" srcId="{525D54F2-2094-4741-9F3D-5079BDEE5B82}" destId="{9F0C5934-4B20-42AC-B7F2-E668F43F4C8F}" srcOrd="1" destOrd="0" presId="urn:microsoft.com/office/officeart/2005/8/layout/chevron2"/>
    <dgm:cxn modelId="{6454DF11-1DD1-4247-95F7-29910F22A95A}" type="presParOf" srcId="{BE80AFF7-F8A4-4CA9-A747-43AC62EBCC98}" destId="{93528E93-D366-4D5A-BACF-F7B07812C27F}" srcOrd="1" destOrd="0" presId="urn:microsoft.com/office/officeart/2005/8/layout/chevron2"/>
    <dgm:cxn modelId="{45C9D26C-4C0F-4D28-A9CC-FDBB7E0BD750}" type="presParOf" srcId="{BE80AFF7-F8A4-4CA9-A747-43AC62EBCC98}" destId="{B2D10087-5063-427D-A1C9-E4BBDDD3DA52}" srcOrd="2" destOrd="0" presId="urn:microsoft.com/office/officeart/2005/8/layout/chevron2"/>
    <dgm:cxn modelId="{9F1AC979-7886-473E-BB7A-800D8B0CA14F}" type="presParOf" srcId="{B2D10087-5063-427D-A1C9-E4BBDDD3DA52}" destId="{6A78D800-5E88-4F8B-994A-C70D1D66D931}" srcOrd="0" destOrd="0" presId="urn:microsoft.com/office/officeart/2005/8/layout/chevron2"/>
    <dgm:cxn modelId="{D1DFCBCF-BEAE-44A5-B4ED-9B0FF4BCBE67}" type="presParOf" srcId="{B2D10087-5063-427D-A1C9-E4BBDDD3DA52}" destId="{791D72FD-E2D6-43AC-9CB5-2039724685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7BA42-2D6F-4BCA-B843-C28FE6065F79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188954-6EF9-4185-92E1-2949E2C15BA3}">
      <dgm:prSet phldrT="[Text]" custT="1"/>
      <dgm:spPr/>
      <dgm:t>
        <a:bodyPr/>
        <a:lstStyle/>
        <a:p>
          <a:r>
            <a:rPr kumimoji="1" lang="en-US" sz="1800" dirty="0" smtClean="0"/>
            <a:t>Physical condition &amp; response. </a:t>
          </a:r>
          <a:endParaRPr lang="en-US" sz="1800" dirty="0"/>
        </a:p>
      </dgm:t>
    </dgm:pt>
    <dgm:pt modelId="{6231E12D-426C-471D-A957-7A5C3CA67142}" type="parTrans" cxnId="{89AB0A12-7350-4878-A1D3-9F35A260170A}">
      <dgm:prSet/>
      <dgm:spPr/>
      <dgm:t>
        <a:bodyPr/>
        <a:lstStyle/>
        <a:p>
          <a:endParaRPr lang="en-US"/>
        </a:p>
      </dgm:t>
    </dgm:pt>
    <dgm:pt modelId="{C387A2B0-0018-4AC3-8BBD-9EFBBF2B68F0}" type="sibTrans" cxnId="{89AB0A12-7350-4878-A1D3-9F35A260170A}">
      <dgm:prSet/>
      <dgm:spPr/>
      <dgm:t>
        <a:bodyPr/>
        <a:lstStyle/>
        <a:p>
          <a:endParaRPr lang="en-US"/>
        </a:p>
      </dgm:t>
    </dgm:pt>
    <dgm:pt modelId="{793C481F-0567-4270-9817-B5940056EFC4}">
      <dgm:prSet custT="1"/>
      <dgm:spPr/>
      <dgm:t>
        <a:bodyPr/>
        <a:lstStyle/>
        <a:p>
          <a:r>
            <a:rPr kumimoji="1" lang="en-US" sz="1800" dirty="0" smtClean="0"/>
            <a:t>The path of the electrical current through the body.</a:t>
          </a:r>
        </a:p>
      </dgm:t>
    </dgm:pt>
    <dgm:pt modelId="{90847E62-4D42-4F9C-B712-18D01D2AADD0}" type="parTrans" cxnId="{7B0CE5F0-1B00-4817-8208-DDB49F2F3ECC}">
      <dgm:prSet/>
      <dgm:spPr/>
      <dgm:t>
        <a:bodyPr/>
        <a:lstStyle/>
        <a:p>
          <a:endParaRPr lang="en-US"/>
        </a:p>
      </dgm:t>
    </dgm:pt>
    <dgm:pt modelId="{8DEAF2B0-1D1C-4A1F-B9BA-9DB04AEE6DC6}" type="sibTrans" cxnId="{7B0CE5F0-1B00-4817-8208-DDB49F2F3ECC}">
      <dgm:prSet/>
      <dgm:spPr/>
      <dgm:t>
        <a:bodyPr/>
        <a:lstStyle/>
        <a:p>
          <a:endParaRPr lang="en-US"/>
        </a:p>
      </dgm:t>
    </dgm:pt>
    <dgm:pt modelId="{9777D79D-7FF9-46DE-AC19-BA2EB62DC766}">
      <dgm:prSet custT="1"/>
      <dgm:spPr/>
      <dgm:t>
        <a:bodyPr/>
        <a:lstStyle/>
        <a:p>
          <a:r>
            <a:rPr kumimoji="1" lang="en-US" sz="1800" dirty="0" smtClean="0"/>
            <a:t>The duration or length of time the person is exposed.</a:t>
          </a:r>
        </a:p>
      </dgm:t>
    </dgm:pt>
    <dgm:pt modelId="{4F18D842-EE34-41B9-972B-7B5BA4843AEA}" type="parTrans" cxnId="{BB3D948F-DA11-4B94-B95D-F457743BF5DB}">
      <dgm:prSet/>
      <dgm:spPr/>
      <dgm:t>
        <a:bodyPr/>
        <a:lstStyle/>
        <a:p>
          <a:endParaRPr lang="en-US"/>
        </a:p>
      </dgm:t>
    </dgm:pt>
    <dgm:pt modelId="{02C4B99C-81E7-4623-854C-B60263BC2DA8}" type="sibTrans" cxnId="{BB3D948F-DA11-4B94-B95D-F457743BF5DB}">
      <dgm:prSet/>
      <dgm:spPr/>
      <dgm:t>
        <a:bodyPr/>
        <a:lstStyle/>
        <a:p>
          <a:endParaRPr lang="en-US"/>
        </a:p>
      </dgm:t>
    </dgm:pt>
    <dgm:pt modelId="{8F562F1D-A1A0-4DA3-9F57-F199B15E54D6}">
      <dgm:prSet custT="1"/>
      <dgm:spPr/>
      <dgm:t>
        <a:bodyPr/>
        <a:lstStyle/>
        <a:p>
          <a:r>
            <a:rPr kumimoji="1" lang="en-US" sz="1800" dirty="0" smtClean="0"/>
            <a:t>The magnitude of the voltage and current flow.</a:t>
          </a:r>
        </a:p>
      </dgm:t>
    </dgm:pt>
    <dgm:pt modelId="{EE83F95F-B456-4FED-B01A-AA871786434B}" type="parTrans" cxnId="{9A580EA9-B3DD-4508-8312-0A57350A1D62}">
      <dgm:prSet/>
      <dgm:spPr/>
      <dgm:t>
        <a:bodyPr/>
        <a:lstStyle/>
        <a:p>
          <a:endParaRPr lang="en-US"/>
        </a:p>
      </dgm:t>
    </dgm:pt>
    <dgm:pt modelId="{D63A289E-CDBA-4ECA-A110-73208D8908C5}" type="sibTrans" cxnId="{9A580EA9-B3DD-4508-8312-0A57350A1D62}">
      <dgm:prSet/>
      <dgm:spPr/>
      <dgm:t>
        <a:bodyPr/>
        <a:lstStyle/>
        <a:p>
          <a:endParaRPr lang="en-US"/>
        </a:p>
      </dgm:t>
    </dgm:pt>
    <dgm:pt modelId="{4E89D855-3FAA-4C5C-9547-192FD4160A9C}">
      <dgm:prSet custT="1"/>
      <dgm:spPr/>
      <dgm:t>
        <a:bodyPr/>
        <a:lstStyle/>
        <a:p>
          <a:r>
            <a:rPr kumimoji="1" lang="en-US" sz="1800" dirty="0" smtClean="0"/>
            <a:t>The frequency of the supply voltage.</a:t>
          </a:r>
          <a:endParaRPr lang="en-US" sz="1800" dirty="0" smtClean="0"/>
        </a:p>
      </dgm:t>
    </dgm:pt>
    <dgm:pt modelId="{1C5E4BE8-72B0-4612-A428-90C374B47189}" type="parTrans" cxnId="{2578107E-AF51-4ADA-BFF8-033F4F598513}">
      <dgm:prSet/>
      <dgm:spPr/>
      <dgm:t>
        <a:bodyPr/>
        <a:lstStyle/>
        <a:p>
          <a:endParaRPr lang="en-US"/>
        </a:p>
      </dgm:t>
    </dgm:pt>
    <dgm:pt modelId="{4EE57538-CA2C-412B-8705-7C86129F527E}" type="sibTrans" cxnId="{2578107E-AF51-4ADA-BFF8-033F4F598513}">
      <dgm:prSet/>
      <dgm:spPr/>
      <dgm:t>
        <a:bodyPr/>
        <a:lstStyle/>
        <a:p>
          <a:endParaRPr lang="en-US"/>
        </a:p>
      </dgm:t>
    </dgm:pt>
    <dgm:pt modelId="{6A701F6D-A458-40F8-93FA-919DF41E5304}" type="pres">
      <dgm:prSet presAssocID="{D9F7BA42-2D6F-4BCA-B843-C28FE6065F7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5499A-C540-41A7-936C-FBD272013189}" type="pres">
      <dgm:prSet presAssocID="{72188954-6EF9-4185-92E1-2949E2C15BA3}" presName="node" presStyleLbl="node1" presStyleIdx="0" presStyleCnt="5" custScaleX="233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F39E7-221D-4456-BD5F-6B3853A39EA8}" type="pres">
      <dgm:prSet presAssocID="{C387A2B0-0018-4AC3-8BBD-9EFBBF2B68F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4F007E4-D8B8-4EB9-AF0F-1203905163D7}" type="pres">
      <dgm:prSet presAssocID="{C387A2B0-0018-4AC3-8BBD-9EFBBF2B68F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E6A21A5-43B5-48D1-AA0B-547217720307}" type="pres">
      <dgm:prSet presAssocID="{793C481F-0567-4270-9817-B5940056EFC4}" presName="node" presStyleLbl="node1" presStyleIdx="1" presStyleCnt="5" custScaleX="255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09E82-6670-405C-B38D-23D31545BE66}" type="pres">
      <dgm:prSet presAssocID="{8DEAF2B0-1D1C-4A1F-B9BA-9DB04AEE6DC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AC839B5-CA69-4A6F-B1FB-A5D8F581CEDF}" type="pres">
      <dgm:prSet presAssocID="{8DEAF2B0-1D1C-4A1F-B9BA-9DB04AEE6DC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CE76576-3013-4F0D-B689-7890202B511F}" type="pres">
      <dgm:prSet presAssocID="{9777D79D-7FF9-46DE-AC19-BA2EB62DC766}" presName="node" presStyleLbl="node1" presStyleIdx="2" presStyleCnt="5" custScaleX="277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E9BE9-F5FC-4B4D-BCC3-ABC1CB7283CE}" type="pres">
      <dgm:prSet presAssocID="{02C4B99C-81E7-4623-854C-B60263BC2DA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158E39-4AB7-453E-A938-81EAE1A3D9F2}" type="pres">
      <dgm:prSet presAssocID="{02C4B99C-81E7-4623-854C-B60263BC2DA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E05E834-2718-4175-A51C-393C5B85C712}" type="pres">
      <dgm:prSet presAssocID="{8F562F1D-A1A0-4DA3-9F57-F199B15E54D6}" presName="node" presStyleLbl="node1" presStyleIdx="3" presStyleCnt="5" custScaleX="220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0CC93-E0B6-44EA-A657-25661D8528FD}" type="pres">
      <dgm:prSet presAssocID="{D63A289E-CDBA-4ECA-A110-73208D8908C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6BCFDA1-4D4D-4FCF-9E8B-4E3745994FBC}" type="pres">
      <dgm:prSet presAssocID="{D63A289E-CDBA-4ECA-A110-73208D8908C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182F772-22E5-40DC-872A-51E6A0CCBA1B}" type="pres">
      <dgm:prSet presAssocID="{4E89D855-3FAA-4C5C-9547-192FD4160A9C}" presName="node" presStyleLbl="node1" presStyleIdx="4" presStyleCnt="5" custScaleX="220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673BC4-A389-47AA-9E94-46BBDB990F99}" type="presOf" srcId="{02C4B99C-81E7-4623-854C-B60263BC2DA8}" destId="{81158E39-4AB7-453E-A938-81EAE1A3D9F2}" srcOrd="1" destOrd="0" presId="urn:microsoft.com/office/officeart/2005/8/layout/process2"/>
    <dgm:cxn modelId="{7B0CE5F0-1B00-4817-8208-DDB49F2F3ECC}" srcId="{D9F7BA42-2D6F-4BCA-B843-C28FE6065F79}" destId="{793C481F-0567-4270-9817-B5940056EFC4}" srcOrd="1" destOrd="0" parTransId="{90847E62-4D42-4F9C-B712-18D01D2AADD0}" sibTransId="{8DEAF2B0-1D1C-4A1F-B9BA-9DB04AEE6DC6}"/>
    <dgm:cxn modelId="{03A02875-7B9E-4251-9BF1-4B5AF98E0031}" type="presOf" srcId="{D63A289E-CDBA-4ECA-A110-73208D8908C5}" destId="{A6BCFDA1-4D4D-4FCF-9E8B-4E3745994FBC}" srcOrd="1" destOrd="0" presId="urn:microsoft.com/office/officeart/2005/8/layout/process2"/>
    <dgm:cxn modelId="{3F386CF7-3955-4BB3-8E8B-D59DF4B79D0D}" type="presOf" srcId="{9777D79D-7FF9-46DE-AC19-BA2EB62DC766}" destId="{5CE76576-3013-4F0D-B689-7890202B511F}" srcOrd="0" destOrd="0" presId="urn:microsoft.com/office/officeart/2005/8/layout/process2"/>
    <dgm:cxn modelId="{56AB8646-B83C-4929-AF9D-2150032184C3}" type="presOf" srcId="{8DEAF2B0-1D1C-4A1F-B9BA-9DB04AEE6DC6}" destId="{18C09E82-6670-405C-B38D-23D31545BE66}" srcOrd="0" destOrd="0" presId="urn:microsoft.com/office/officeart/2005/8/layout/process2"/>
    <dgm:cxn modelId="{BB3D948F-DA11-4B94-B95D-F457743BF5DB}" srcId="{D9F7BA42-2D6F-4BCA-B843-C28FE6065F79}" destId="{9777D79D-7FF9-46DE-AC19-BA2EB62DC766}" srcOrd="2" destOrd="0" parTransId="{4F18D842-EE34-41B9-972B-7B5BA4843AEA}" sibTransId="{02C4B99C-81E7-4623-854C-B60263BC2DA8}"/>
    <dgm:cxn modelId="{71472EFF-6FB2-43E9-81C1-3F78EBD16586}" type="presOf" srcId="{72188954-6EF9-4185-92E1-2949E2C15BA3}" destId="{1295499A-C540-41A7-936C-FBD272013189}" srcOrd="0" destOrd="0" presId="urn:microsoft.com/office/officeart/2005/8/layout/process2"/>
    <dgm:cxn modelId="{89AB0A12-7350-4878-A1D3-9F35A260170A}" srcId="{D9F7BA42-2D6F-4BCA-B843-C28FE6065F79}" destId="{72188954-6EF9-4185-92E1-2949E2C15BA3}" srcOrd="0" destOrd="0" parTransId="{6231E12D-426C-471D-A957-7A5C3CA67142}" sibTransId="{C387A2B0-0018-4AC3-8BBD-9EFBBF2B68F0}"/>
    <dgm:cxn modelId="{D8CF78D4-EB35-4B58-9724-B828072DC729}" type="presOf" srcId="{4E89D855-3FAA-4C5C-9547-192FD4160A9C}" destId="{F182F772-22E5-40DC-872A-51E6A0CCBA1B}" srcOrd="0" destOrd="0" presId="urn:microsoft.com/office/officeart/2005/8/layout/process2"/>
    <dgm:cxn modelId="{88F4D930-734E-4EF5-B168-A5339DE5BFD0}" type="presOf" srcId="{8F562F1D-A1A0-4DA3-9F57-F199B15E54D6}" destId="{CE05E834-2718-4175-A51C-393C5B85C712}" srcOrd="0" destOrd="0" presId="urn:microsoft.com/office/officeart/2005/8/layout/process2"/>
    <dgm:cxn modelId="{2578107E-AF51-4ADA-BFF8-033F4F598513}" srcId="{D9F7BA42-2D6F-4BCA-B843-C28FE6065F79}" destId="{4E89D855-3FAA-4C5C-9547-192FD4160A9C}" srcOrd="4" destOrd="0" parTransId="{1C5E4BE8-72B0-4612-A428-90C374B47189}" sibTransId="{4EE57538-CA2C-412B-8705-7C86129F527E}"/>
    <dgm:cxn modelId="{BAB5B270-BF01-4A45-B43F-2031DD6AD225}" type="presOf" srcId="{D63A289E-CDBA-4ECA-A110-73208D8908C5}" destId="{D3F0CC93-E0B6-44EA-A657-25661D8528FD}" srcOrd="0" destOrd="0" presId="urn:microsoft.com/office/officeart/2005/8/layout/process2"/>
    <dgm:cxn modelId="{DBCA6A6A-A61C-415A-A646-ABFDEAFCCBED}" type="presOf" srcId="{C387A2B0-0018-4AC3-8BBD-9EFBBF2B68F0}" destId="{84F007E4-D8B8-4EB9-AF0F-1203905163D7}" srcOrd="1" destOrd="0" presId="urn:microsoft.com/office/officeart/2005/8/layout/process2"/>
    <dgm:cxn modelId="{2B311581-A7DA-4678-A97B-2087EC579498}" type="presOf" srcId="{02C4B99C-81E7-4623-854C-B60263BC2DA8}" destId="{088E9BE9-F5FC-4B4D-BCC3-ABC1CB7283CE}" srcOrd="0" destOrd="0" presId="urn:microsoft.com/office/officeart/2005/8/layout/process2"/>
    <dgm:cxn modelId="{C2F84D93-B73F-4261-B197-817FB907F17C}" type="presOf" srcId="{C387A2B0-0018-4AC3-8BBD-9EFBBF2B68F0}" destId="{1C5F39E7-221D-4456-BD5F-6B3853A39EA8}" srcOrd="0" destOrd="0" presId="urn:microsoft.com/office/officeart/2005/8/layout/process2"/>
    <dgm:cxn modelId="{9A580EA9-B3DD-4508-8312-0A57350A1D62}" srcId="{D9F7BA42-2D6F-4BCA-B843-C28FE6065F79}" destId="{8F562F1D-A1A0-4DA3-9F57-F199B15E54D6}" srcOrd="3" destOrd="0" parTransId="{EE83F95F-B456-4FED-B01A-AA871786434B}" sibTransId="{D63A289E-CDBA-4ECA-A110-73208D8908C5}"/>
    <dgm:cxn modelId="{21F49D9B-615C-4CF9-BF8D-C5C7980B8135}" type="presOf" srcId="{793C481F-0567-4270-9817-B5940056EFC4}" destId="{3E6A21A5-43B5-48D1-AA0B-547217720307}" srcOrd="0" destOrd="0" presId="urn:microsoft.com/office/officeart/2005/8/layout/process2"/>
    <dgm:cxn modelId="{30DE6A2F-5FB3-435B-BFFB-2B798F5D5ABC}" type="presOf" srcId="{8DEAF2B0-1D1C-4A1F-B9BA-9DB04AEE6DC6}" destId="{8AC839B5-CA69-4A6F-B1FB-A5D8F581CEDF}" srcOrd="1" destOrd="0" presId="urn:microsoft.com/office/officeart/2005/8/layout/process2"/>
    <dgm:cxn modelId="{0C5C732A-EBEA-4B75-AF6F-6C5904D7F794}" type="presOf" srcId="{D9F7BA42-2D6F-4BCA-B843-C28FE6065F79}" destId="{6A701F6D-A458-40F8-93FA-919DF41E5304}" srcOrd="0" destOrd="0" presId="urn:microsoft.com/office/officeart/2005/8/layout/process2"/>
    <dgm:cxn modelId="{DC3DAE06-CBC5-418D-994C-7CD1A9F6B0CD}" type="presParOf" srcId="{6A701F6D-A458-40F8-93FA-919DF41E5304}" destId="{1295499A-C540-41A7-936C-FBD272013189}" srcOrd="0" destOrd="0" presId="urn:microsoft.com/office/officeart/2005/8/layout/process2"/>
    <dgm:cxn modelId="{1905EEA2-B842-4E72-A107-88390ED361BC}" type="presParOf" srcId="{6A701F6D-A458-40F8-93FA-919DF41E5304}" destId="{1C5F39E7-221D-4456-BD5F-6B3853A39EA8}" srcOrd="1" destOrd="0" presId="urn:microsoft.com/office/officeart/2005/8/layout/process2"/>
    <dgm:cxn modelId="{1279C98D-C46D-48AC-B578-48D87F98986C}" type="presParOf" srcId="{1C5F39E7-221D-4456-BD5F-6B3853A39EA8}" destId="{84F007E4-D8B8-4EB9-AF0F-1203905163D7}" srcOrd="0" destOrd="0" presId="urn:microsoft.com/office/officeart/2005/8/layout/process2"/>
    <dgm:cxn modelId="{1E939F7F-2763-454D-AB9C-ED0D62410A4E}" type="presParOf" srcId="{6A701F6D-A458-40F8-93FA-919DF41E5304}" destId="{3E6A21A5-43B5-48D1-AA0B-547217720307}" srcOrd="2" destOrd="0" presId="urn:microsoft.com/office/officeart/2005/8/layout/process2"/>
    <dgm:cxn modelId="{A022DDA6-FC76-4D26-A80A-C1427EA680CD}" type="presParOf" srcId="{6A701F6D-A458-40F8-93FA-919DF41E5304}" destId="{18C09E82-6670-405C-B38D-23D31545BE66}" srcOrd="3" destOrd="0" presId="urn:microsoft.com/office/officeart/2005/8/layout/process2"/>
    <dgm:cxn modelId="{726EA53F-7FCF-4AC5-9F1C-3993657AAF03}" type="presParOf" srcId="{18C09E82-6670-405C-B38D-23D31545BE66}" destId="{8AC839B5-CA69-4A6F-B1FB-A5D8F581CEDF}" srcOrd="0" destOrd="0" presId="urn:microsoft.com/office/officeart/2005/8/layout/process2"/>
    <dgm:cxn modelId="{B14C092A-9AAA-4045-B4D4-5006AA7B0CCE}" type="presParOf" srcId="{6A701F6D-A458-40F8-93FA-919DF41E5304}" destId="{5CE76576-3013-4F0D-B689-7890202B511F}" srcOrd="4" destOrd="0" presId="urn:microsoft.com/office/officeart/2005/8/layout/process2"/>
    <dgm:cxn modelId="{F93A68E3-7402-41DC-AF96-6EABCD1EE18A}" type="presParOf" srcId="{6A701F6D-A458-40F8-93FA-919DF41E5304}" destId="{088E9BE9-F5FC-4B4D-BCC3-ABC1CB7283CE}" srcOrd="5" destOrd="0" presId="urn:microsoft.com/office/officeart/2005/8/layout/process2"/>
    <dgm:cxn modelId="{837DBBFC-06CE-4AFB-8B04-3D54BF0A9DF1}" type="presParOf" srcId="{088E9BE9-F5FC-4B4D-BCC3-ABC1CB7283CE}" destId="{81158E39-4AB7-453E-A938-81EAE1A3D9F2}" srcOrd="0" destOrd="0" presId="urn:microsoft.com/office/officeart/2005/8/layout/process2"/>
    <dgm:cxn modelId="{0B793D44-B039-479F-BC0F-BC6E15EB1151}" type="presParOf" srcId="{6A701F6D-A458-40F8-93FA-919DF41E5304}" destId="{CE05E834-2718-4175-A51C-393C5B85C712}" srcOrd="6" destOrd="0" presId="urn:microsoft.com/office/officeart/2005/8/layout/process2"/>
    <dgm:cxn modelId="{51F102A7-4804-4A3D-A97C-12DF7A127429}" type="presParOf" srcId="{6A701F6D-A458-40F8-93FA-919DF41E5304}" destId="{D3F0CC93-E0B6-44EA-A657-25661D8528FD}" srcOrd="7" destOrd="0" presId="urn:microsoft.com/office/officeart/2005/8/layout/process2"/>
    <dgm:cxn modelId="{397D7D76-309E-471F-A8B0-86EBDCC2C5AD}" type="presParOf" srcId="{D3F0CC93-E0B6-44EA-A657-25661D8528FD}" destId="{A6BCFDA1-4D4D-4FCF-9E8B-4E3745994FBC}" srcOrd="0" destOrd="0" presId="urn:microsoft.com/office/officeart/2005/8/layout/process2"/>
    <dgm:cxn modelId="{9FD11ECA-8307-419D-96C1-038E15685F49}" type="presParOf" srcId="{6A701F6D-A458-40F8-93FA-919DF41E5304}" destId="{F182F772-22E5-40DC-872A-51E6A0CCBA1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872513-2370-4FA1-9A77-A6E123E0B88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14068-E27B-42D0-A98A-527AD3DF966F}">
      <dgm:prSet phldrT="[Text]"/>
      <dgm:spPr/>
      <dgm:t>
        <a:bodyPr/>
        <a:lstStyle/>
        <a:p>
          <a:r>
            <a:rPr kumimoji="1" lang="en-US" dirty="0" smtClean="0"/>
            <a:t>Contact is made with one point of a circuit and ground.</a:t>
          </a:r>
        </a:p>
        <a:p>
          <a:r>
            <a:rPr kumimoji="1" lang="en-US" dirty="0" smtClean="0"/>
            <a:t>Contact is made with a “hot” metallic part while a person is at ground potential. </a:t>
          </a:r>
          <a:endParaRPr lang="en-US" dirty="0"/>
        </a:p>
      </dgm:t>
    </dgm:pt>
    <dgm:pt modelId="{5F8064A9-3FE4-4CC6-87E9-E80A0E18D751}" type="parTrans" cxnId="{E56DB8B8-6A9F-4230-824F-DCB41E7BD5C6}">
      <dgm:prSet/>
      <dgm:spPr/>
      <dgm:t>
        <a:bodyPr/>
        <a:lstStyle/>
        <a:p>
          <a:endParaRPr lang="en-US"/>
        </a:p>
      </dgm:t>
    </dgm:pt>
    <dgm:pt modelId="{122DFEDD-E663-402A-81D9-3152BED648CF}" type="sibTrans" cxnId="{E56DB8B8-6A9F-4230-824F-DCB41E7BD5C6}">
      <dgm:prSet/>
      <dgm:spPr/>
      <dgm:t>
        <a:bodyPr/>
        <a:lstStyle/>
        <a:p>
          <a:endParaRPr lang="en-US"/>
        </a:p>
      </dgm:t>
    </dgm:pt>
    <dgm:pt modelId="{42DA720E-1B2C-4AA5-B6D3-C95C4E02B2CA}">
      <dgm:prSet phldrT="[Text]"/>
      <dgm:spPr/>
      <dgm:t>
        <a:bodyPr/>
        <a:lstStyle/>
        <a:p>
          <a:r>
            <a:rPr kumimoji="1" lang="en-US" dirty="0" smtClean="0"/>
            <a:t>Contact is made with two points of a circuit.</a:t>
          </a:r>
          <a:endParaRPr lang="en-US" dirty="0"/>
        </a:p>
      </dgm:t>
    </dgm:pt>
    <dgm:pt modelId="{2BB5B0C1-2D48-4E10-90F4-64C63B09F4C7}" type="parTrans" cxnId="{CFF39F59-E193-497F-BCA7-A57BC99F20EF}">
      <dgm:prSet/>
      <dgm:spPr/>
      <dgm:t>
        <a:bodyPr/>
        <a:lstStyle/>
        <a:p>
          <a:endParaRPr lang="en-US"/>
        </a:p>
      </dgm:t>
    </dgm:pt>
    <dgm:pt modelId="{D5232AC1-B133-430C-B599-391025E8CBAC}" type="sibTrans" cxnId="{CFF39F59-E193-497F-BCA7-A57BC99F20EF}">
      <dgm:prSet/>
      <dgm:spPr/>
      <dgm:t>
        <a:bodyPr/>
        <a:lstStyle/>
        <a:p>
          <a:endParaRPr lang="en-US"/>
        </a:p>
      </dgm:t>
    </dgm:pt>
    <dgm:pt modelId="{73D8DD3C-DE8C-418C-812D-DD90D00CADB4}" type="pres">
      <dgm:prSet presAssocID="{B9872513-2370-4FA1-9A77-A6E123E0B8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14E0A-ADFA-42B2-96F9-399A05ED0DCB}" type="pres">
      <dgm:prSet presAssocID="{8A314068-E27B-42D0-A98A-527AD3DF966F}" presName="composite" presStyleCnt="0"/>
      <dgm:spPr/>
    </dgm:pt>
    <dgm:pt modelId="{75902866-2B37-4F4D-9961-8C4F2684CF4E}" type="pres">
      <dgm:prSet presAssocID="{8A314068-E27B-42D0-A98A-527AD3DF966F}" presName="rect1" presStyleLbl="bgImgPlace1" presStyleIdx="0" presStyleCnt="2" custScaleY="146789" custLinFactNeighborX="-1187" custLinFactNeighborY="-5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6DDEE8-307F-4EC5-97EE-39F4CECF4A75}" type="pres">
      <dgm:prSet presAssocID="{8A314068-E27B-42D0-A98A-527AD3DF966F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1CCA2-DB62-4C19-9287-5779506F7C97}" type="pres">
      <dgm:prSet presAssocID="{122DFEDD-E663-402A-81D9-3152BED648CF}" presName="sibTrans" presStyleCnt="0"/>
      <dgm:spPr/>
    </dgm:pt>
    <dgm:pt modelId="{3E03037D-1C90-450A-B7D9-8491A2A19523}" type="pres">
      <dgm:prSet presAssocID="{42DA720E-1B2C-4AA5-B6D3-C95C4E02B2CA}" presName="composite" presStyleCnt="0"/>
      <dgm:spPr/>
    </dgm:pt>
    <dgm:pt modelId="{88383CD0-0743-45E8-B027-1478EAB13D9D}" type="pres">
      <dgm:prSet presAssocID="{42DA720E-1B2C-4AA5-B6D3-C95C4E02B2CA}" presName="rect1" presStyleLbl="bgImgPlace1" presStyleIdx="1" presStyleCnt="2" custScaleY="1486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96E0321-23D2-4DAF-98E3-A09FE26A5683}" type="pres">
      <dgm:prSet presAssocID="{42DA720E-1B2C-4AA5-B6D3-C95C4E02B2CA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3AEF8E-A8EB-4D8B-AFA9-7446763DDC95}" type="presOf" srcId="{8A314068-E27B-42D0-A98A-527AD3DF966F}" destId="{E46DDEE8-307F-4EC5-97EE-39F4CECF4A75}" srcOrd="0" destOrd="0" presId="urn:microsoft.com/office/officeart/2008/layout/BendingPictureCaptionList"/>
    <dgm:cxn modelId="{E56DB8B8-6A9F-4230-824F-DCB41E7BD5C6}" srcId="{B9872513-2370-4FA1-9A77-A6E123E0B888}" destId="{8A314068-E27B-42D0-A98A-527AD3DF966F}" srcOrd="0" destOrd="0" parTransId="{5F8064A9-3FE4-4CC6-87E9-E80A0E18D751}" sibTransId="{122DFEDD-E663-402A-81D9-3152BED648CF}"/>
    <dgm:cxn modelId="{AADE10E5-4986-4F3A-9468-EECE85E4A481}" type="presOf" srcId="{42DA720E-1B2C-4AA5-B6D3-C95C4E02B2CA}" destId="{496E0321-23D2-4DAF-98E3-A09FE26A5683}" srcOrd="0" destOrd="0" presId="urn:microsoft.com/office/officeart/2008/layout/BendingPictureCaptionList"/>
    <dgm:cxn modelId="{B3DC4340-5AB2-4243-8895-0EBBD0757055}" type="presOf" srcId="{B9872513-2370-4FA1-9A77-A6E123E0B888}" destId="{73D8DD3C-DE8C-418C-812D-DD90D00CADB4}" srcOrd="0" destOrd="0" presId="urn:microsoft.com/office/officeart/2008/layout/BendingPictureCaptionList"/>
    <dgm:cxn modelId="{CFF39F59-E193-497F-BCA7-A57BC99F20EF}" srcId="{B9872513-2370-4FA1-9A77-A6E123E0B888}" destId="{42DA720E-1B2C-4AA5-B6D3-C95C4E02B2CA}" srcOrd="1" destOrd="0" parTransId="{2BB5B0C1-2D48-4E10-90F4-64C63B09F4C7}" sibTransId="{D5232AC1-B133-430C-B599-391025E8CBAC}"/>
    <dgm:cxn modelId="{C745CC81-7BDC-4203-8A13-D694B9FBE174}" type="presParOf" srcId="{73D8DD3C-DE8C-418C-812D-DD90D00CADB4}" destId="{C0714E0A-ADFA-42B2-96F9-399A05ED0DCB}" srcOrd="0" destOrd="0" presId="urn:microsoft.com/office/officeart/2008/layout/BendingPictureCaptionList"/>
    <dgm:cxn modelId="{E4BAD64B-08CC-4A38-8028-DA32A107AC2B}" type="presParOf" srcId="{C0714E0A-ADFA-42B2-96F9-399A05ED0DCB}" destId="{75902866-2B37-4F4D-9961-8C4F2684CF4E}" srcOrd="0" destOrd="0" presId="urn:microsoft.com/office/officeart/2008/layout/BendingPictureCaptionList"/>
    <dgm:cxn modelId="{B62BBF71-378B-4576-9AE0-9EEB6C7C09F5}" type="presParOf" srcId="{C0714E0A-ADFA-42B2-96F9-399A05ED0DCB}" destId="{E46DDEE8-307F-4EC5-97EE-39F4CECF4A75}" srcOrd="1" destOrd="0" presId="urn:microsoft.com/office/officeart/2008/layout/BendingPictureCaptionList"/>
    <dgm:cxn modelId="{3B3E014C-1F01-4F36-B791-497B922A900B}" type="presParOf" srcId="{73D8DD3C-DE8C-418C-812D-DD90D00CADB4}" destId="{15D1CCA2-DB62-4C19-9287-5779506F7C97}" srcOrd="1" destOrd="0" presId="urn:microsoft.com/office/officeart/2008/layout/BendingPictureCaptionList"/>
    <dgm:cxn modelId="{B3077B74-83C8-4C67-8CBA-DB184C639615}" type="presParOf" srcId="{73D8DD3C-DE8C-418C-812D-DD90D00CADB4}" destId="{3E03037D-1C90-450A-B7D9-8491A2A19523}" srcOrd="2" destOrd="0" presId="urn:microsoft.com/office/officeart/2008/layout/BendingPictureCaptionList"/>
    <dgm:cxn modelId="{4A4221E1-0FA6-494F-862B-FF9281466010}" type="presParOf" srcId="{3E03037D-1C90-450A-B7D9-8491A2A19523}" destId="{88383CD0-0743-45E8-B027-1478EAB13D9D}" srcOrd="0" destOrd="0" presId="urn:microsoft.com/office/officeart/2008/layout/BendingPictureCaptionList"/>
    <dgm:cxn modelId="{56E7DFCF-DA61-4A2B-BA95-CA78D5DBBF2D}" type="presParOf" srcId="{3E03037D-1C90-450A-B7D9-8491A2A19523}" destId="{496E0321-23D2-4DAF-98E3-A09FE26A568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A6FB71-158A-4893-AD4F-D5D4AE81C82F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B301CA-A3D6-476C-9BD4-44B3675A6E7A}">
      <dgm:prSet phldrT="[Text]"/>
      <dgm:spPr/>
      <dgm:t>
        <a:bodyPr/>
        <a:lstStyle/>
        <a:p>
          <a:r>
            <a:rPr kumimoji="1" lang="en-US" dirty="0" smtClean="0">
              <a:solidFill>
                <a:srgbClr val="000000"/>
              </a:solidFill>
            </a:rPr>
            <a:t>The human body on an average has about 1000 to 1500 ohms resistance to the flow of electrical current.  </a:t>
          </a:r>
        </a:p>
        <a:p>
          <a:r>
            <a:rPr kumimoji="1" lang="en-US" dirty="0" smtClean="0">
              <a:solidFill>
                <a:srgbClr val="000000"/>
              </a:solidFill>
            </a:rPr>
            <a:t>The outer layer of the skin provides the largest resistance.  </a:t>
          </a:r>
        </a:p>
        <a:p>
          <a:r>
            <a:rPr kumimoji="1" lang="en-US" dirty="0" smtClean="0">
              <a:solidFill>
                <a:srgbClr val="000000"/>
              </a:solidFill>
            </a:rPr>
            <a:t>The </a:t>
          </a:r>
          <a:r>
            <a:rPr kumimoji="1" lang="en-US" dirty="0" smtClean="0">
              <a:solidFill>
                <a:srgbClr val="000000"/>
              </a:solidFill>
            </a:rPr>
            <a:t>skin </a:t>
          </a:r>
          <a:r>
            <a:rPr kumimoji="1" lang="en-US" dirty="0" smtClean="0">
              <a:solidFill>
                <a:srgbClr val="000000"/>
              </a:solidFill>
            </a:rPr>
            <a:t>has a breakdown voltage at which it is simply “punctured” leaving only the lower resistance body tissue to impede the flow of current in the body.  </a:t>
          </a:r>
        </a:p>
      </dgm:t>
    </dgm:pt>
    <dgm:pt modelId="{D5E3A45D-9C40-48B1-ACDE-CF7AAEEDA7F7}" type="parTrans" cxnId="{C54216A6-CCB7-4376-A08A-CE32A1FD0156}">
      <dgm:prSet/>
      <dgm:spPr/>
      <dgm:t>
        <a:bodyPr/>
        <a:lstStyle/>
        <a:p>
          <a:endParaRPr lang="en-US"/>
        </a:p>
      </dgm:t>
    </dgm:pt>
    <dgm:pt modelId="{42D103A0-2C69-4EA2-84FE-A596CC1EE779}" type="sibTrans" cxnId="{C54216A6-CCB7-4376-A08A-CE32A1FD0156}">
      <dgm:prSet/>
      <dgm:spPr/>
      <dgm:t>
        <a:bodyPr/>
        <a:lstStyle/>
        <a:p>
          <a:endParaRPr lang="en-US"/>
        </a:p>
      </dgm:t>
    </dgm:pt>
    <dgm:pt modelId="{4CB4A60E-6058-4FCC-936C-F39BB1B8AB58}" type="pres">
      <dgm:prSet presAssocID="{32A6FB71-158A-4893-AD4F-D5D4AE81C8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CDD1E-BC32-4C8E-8C89-445E0CDBE353}" type="pres">
      <dgm:prSet presAssocID="{94B301CA-A3D6-476C-9BD4-44B3675A6E7A}" presName="compNode" presStyleCnt="0"/>
      <dgm:spPr/>
    </dgm:pt>
    <dgm:pt modelId="{2EDA7F59-89B0-4FA6-BCD9-88E339FC53E2}" type="pres">
      <dgm:prSet presAssocID="{94B301CA-A3D6-476C-9BD4-44B3675A6E7A}" presName="pictRect" presStyleLbl="node1" presStyleIdx="0" presStyleCnt="1" custScaleX="58129" custScaleY="904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92D9EB-EDBE-473B-BB9D-3EBEEED048A2}" type="pres">
      <dgm:prSet presAssocID="{94B301CA-A3D6-476C-9BD4-44B3675A6E7A}" presName="textRect" presStyleLbl="revTx" presStyleIdx="0" presStyleCnt="1" custScaleX="171156" custScaleY="118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216A6-CCB7-4376-A08A-CE32A1FD0156}" srcId="{32A6FB71-158A-4893-AD4F-D5D4AE81C82F}" destId="{94B301CA-A3D6-476C-9BD4-44B3675A6E7A}" srcOrd="0" destOrd="0" parTransId="{D5E3A45D-9C40-48B1-ACDE-CF7AAEEDA7F7}" sibTransId="{42D103A0-2C69-4EA2-84FE-A596CC1EE779}"/>
    <dgm:cxn modelId="{B19B9AD1-5197-4921-BD49-EF99D96DF34F}" type="presOf" srcId="{94B301CA-A3D6-476C-9BD4-44B3675A6E7A}" destId="{ED92D9EB-EDBE-473B-BB9D-3EBEEED048A2}" srcOrd="0" destOrd="0" presId="urn:microsoft.com/office/officeart/2005/8/layout/pList1#1"/>
    <dgm:cxn modelId="{8B995A2E-F2D0-45E2-87FA-998587800338}" type="presOf" srcId="{32A6FB71-158A-4893-AD4F-D5D4AE81C82F}" destId="{4CB4A60E-6058-4FCC-936C-F39BB1B8AB58}" srcOrd="0" destOrd="0" presId="urn:microsoft.com/office/officeart/2005/8/layout/pList1#1"/>
    <dgm:cxn modelId="{D6B54425-DD5C-4389-97A6-61E1AD6F150E}" type="presParOf" srcId="{4CB4A60E-6058-4FCC-936C-F39BB1B8AB58}" destId="{14CCDD1E-BC32-4C8E-8C89-445E0CDBE353}" srcOrd="0" destOrd="0" presId="urn:microsoft.com/office/officeart/2005/8/layout/pList1#1"/>
    <dgm:cxn modelId="{75DD1455-F1E8-4DE5-A1AE-E7EFDF626F4F}" type="presParOf" srcId="{14CCDD1E-BC32-4C8E-8C89-445E0CDBE353}" destId="{2EDA7F59-89B0-4FA6-BCD9-88E339FC53E2}" srcOrd="0" destOrd="0" presId="urn:microsoft.com/office/officeart/2005/8/layout/pList1#1"/>
    <dgm:cxn modelId="{12070A56-22D9-4A81-AB85-3B8B9E27B6FE}" type="presParOf" srcId="{14CCDD1E-BC32-4C8E-8C89-445E0CDBE353}" destId="{ED92D9EB-EDBE-473B-BB9D-3EBEEED048A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ECC3E8-6938-43B9-AC16-8287F2200989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C76B6-B9C4-4715-8606-C7F8419CC9B0}">
      <dgm:prSet phldrT="[Text]"/>
      <dgm:spPr/>
      <dgm:t>
        <a:bodyPr/>
        <a:lstStyle/>
        <a:p>
          <a:r>
            <a:rPr lang="en-US" dirty="0" smtClean="0"/>
            <a:t>1. Determine if exposed conductor is energized</a:t>
          </a:r>
          <a:endParaRPr lang="en-US" dirty="0"/>
        </a:p>
      </dgm:t>
    </dgm:pt>
    <dgm:pt modelId="{9A5F8584-33F9-4697-9F12-7D84C0A1A827}" type="parTrans" cxnId="{6346AB16-2E01-41AF-B53A-61C46E2BD891}">
      <dgm:prSet/>
      <dgm:spPr/>
      <dgm:t>
        <a:bodyPr/>
        <a:lstStyle/>
        <a:p>
          <a:endParaRPr lang="en-US"/>
        </a:p>
      </dgm:t>
    </dgm:pt>
    <dgm:pt modelId="{C43E58FC-8FE4-4B60-A5DA-7F7F8ED299A3}" type="sibTrans" cxnId="{6346AB16-2E01-41AF-B53A-61C46E2BD891}">
      <dgm:prSet/>
      <dgm:spPr/>
      <dgm:t>
        <a:bodyPr/>
        <a:lstStyle/>
        <a:p>
          <a:endParaRPr lang="en-US"/>
        </a:p>
      </dgm:t>
    </dgm:pt>
    <dgm:pt modelId="{ED17295A-73E3-4885-A914-A5579AF87B7B}">
      <dgm:prSet phldrT="[Text]"/>
      <dgm:spPr/>
      <dgm:t>
        <a:bodyPr/>
        <a:lstStyle/>
        <a:p>
          <a:r>
            <a:rPr lang="en-US" dirty="0" smtClean="0"/>
            <a:t>2. Know how to use the </a:t>
          </a:r>
        </a:p>
        <a:p>
          <a:r>
            <a:rPr lang="en-US" dirty="0" smtClean="0"/>
            <a:t>equipment. Read the </a:t>
          </a:r>
          <a:r>
            <a:rPr lang="en-US" dirty="0" smtClean="0"/>
            <a:t>specs!</a:t>
          </a:r>
          <a:endParaRPr lang="en-US" dirty="0"/>
        </a:p>
      </dgm:t>
    </dgm:pt>
    <dgm:pt modelId="{8F817341-2212-4806-AB9C-E6B9D007C811}" type="parTrans" cxnId="{1B7A46D0-36F9-42CA-A4EE-6CDA7160B856}">
      <dgm:prSet/>
      <dgm:spPr/>
      <dgm:t>
        <a:bodyPr/>
        <a:lstStyle/>
        <a:p>
          <a:endParaRPr lang="en-US"/>
        </a:p>
      </dgm:t>
    </dgm:pt>
    <dgm:pt modelId="{C553A75A-4938-4A35-B2B9-C0CBA5A41628}" type="sibTrans" cxnId="{1B7A46D0-36F9-42CA-A4EE-6CDA7160B856}">
      <dgm:prSet/>
      <dgm:spPr/>
      <dgm:t>
        <a:bodyPr/>
        <a:lstStyle/>
        <a:p>
          <a:endParaRPr lang="en-US"/>
        </a:p>
      </dgm:t>
    </dgm:pt>
    <dgm:pt modelId="{6A969F11-AE06-4D0A-904D-7183D03D439C}" type="pres">
      <dgm:prSet presAssocID="{DCECC3E8-6938-43B9-AC16-8287F2200989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891FBAA-D595-45AF-8E77-0893456EDB9B}" type="pres">
      <dgm:prSet presAssocID="{B8AC76B6-B9C4-4715-8606-C7F8419CC9B0}" presName="composite" presStyleCnt="0"/>
      <dgm:spPr/>
    </dgm:pt>
    <dgm:pt modelId="{B8F8D436-4C4E-4671-9386-6C4D867B8DF9}" type="pres">
      <dgm:prSet presAssocID="{B8AC76B6-B9C4-4715-8606-C7F8419CC9B0}" presName="Image" presStyleLbl="bgShp" presStyleIdx="0" presStyleCnt="2" custScaleX="152318" custScaleY="1310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2DED46-8205-40B8-AACE-DDB6CF705423}" type="pres">
      <dgm:prSet presAssocID="{B8AC76B6-B9C4-4715-8606-C7F8419CC9B0}" presName="Parent" presStyleLbl="node0" presStyleIdx="0" presStyleCnt="2" custLinFactY="10333" custLinFactNeighborX="1495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DDBD1-7FB6-44D3-8FD9-1397B8892051}" type="pres">
      <dgm:prSet presAssocID="{C43E58FC-8FE4-4B60-A5DA-7F7F8ED299A3}" presName="sibTrans" presStyleCnt="0"/>
      <dgm:spPr/>
    </dgm:pt>
    <dgm:pt modelId="{74B98AC0-49B3-4A58-9CD8-8F2962B6BB64}" type="pres">
      <dgm:prSet presAssocID="{ED17295A-73E3-4885-A914-A5579AF87B7B}" presName="composite" presStyleCnt="0"/>
      <dgm:spPr/>
    </dgm:pt>
    <dgm:pt modelId="{8A84FF7E-4732-4BA5-81C6-0EA25A658423}" type="pres">
      <dgm:prSet presAssocID="{ED17295A-73E3-4885-A914-A5579AF87B7B}" presName="Image" presStyleLbl="bgShp" presStyleIdx="1" presStyleCnt="2" custScaleX="129091" custScaleY="8854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08990EE-129D-421E-807B-FC05A9A3F6FC}" type="pres">
      <dgm:prSet presAssocID="{ED17295A-73E3-4885-A914-A5579AF87B7B}" presName="Parent" presStyleLbl="node0" presStyleIdx="1" presStyleCnt="2" custScaleX="123629" custScaleY="178790" custLinFactY="19336" custLinFactNeighborX="69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C0CF4-07BF-4F6A-9944-7F6017A0157D}" type="presOf" srcId="{DCECC3E8-6938-43B9-AC16-8287F2200989}" destId="{6A969F11-AE06-4D0A-904D-7183D03D439C}" srcOrd="0" destOrd="0" presId="urn:microsoft.com/office/officeart/2008/layout/BendingPictureCaption"/>
    <dgm:cxn modelId="{B09AC047-CEB8-4212-B730-F9B2998B1C32}" type="presOf" srcId="{B8AC76B6-B9C4-4715-8606-C7F8419CC9B0}" destId="{B12DED46-8205-40B8-AACE-DDB6CF705423}" srcOrd="0" destOrd="0" presId="urn:microsoft.com/office/officeart/2008/layout/BendingPictureCaption"/>
    <dgm:cxn modelId="{BFA1C88B-EBBC-49CE-9C89-3CA98D6034C0}" type="presOf" srcId="{ED17295A-73E3-4885-A914-A5579AF87B7B}" destId="{908990EE-129D-421E-807B-FC05A9A3F6FC}" srcOrd="0" destOrd="0" presId="urn:microsoft.com/office/officeart/2008/layout/BendingPictureCaption"/>
    <dgm:cxn modelId="{6346AB16-2E01-41AF-B53A-61C46E2BD891}" srcId="{DCECC3E8-6938-43B9-AC16-8287F2200989}" destId="{B8AC76B6-B9C4-4715-8606-C7F8419CC9B0}" srcOrd="0" destOrd="0" parTransId="{9A5F8584-33F9-4697-9F12-7D84C0A1A827}" sibTransId="{C43E58FC-8FE4-4B60-A5DA-7F7F8ED299A3}"/>
    <dgm:cxn modelId="{1B7A46D0-36F9-42CA-A4EE-6CDA7160B856}" srcId="{DCECC3E8-6938-43B9-AC16-8287F2200989}" destId="{ED17295A-73E3-4885-A914-A5579AF87B7B}" srcOrd="1" destOrd="0" parTransId="{8F817341-2212-4806-AB9C-E6B9D007C811}" sibTransId="{C553A75A-4938-4A35-B2B9-C0CBA5A41628}"/>
    <dgm:cxn modelId="{2DC13112-3251-4355-B75C-6AF799EC2CDD}" type="presParOf" srcId="{6A969F11-AE06-4D0A-904D-7183D03D439C}" destId="{9891FBAA-D595-45AF-8E77-0893456EDB9B}" srcOrd="0" destOrd="0" presId="urn:microsoft.com/office/officeart/2008/layout/BendingPictureCaption"/>
    <dgm:cxn modelId="{393472C6-C8C9-4CD3-BE1C-441B981ADA7C}" type="presParOf" srcId="{9891FBAA-D595-45AF-8E77-0893456EDB9B}" destId="{B8F8D436-4C4E-4671-9386-6C4D867B8DF9}" srcOrd="0" destOrd="0" presId="urn:microsoft.com/office/officeart/2008/layout/BendingPictureCaption"/>
    <dgm:cxn modelId="{771A64DB-BD7C-4804-B3A4-848549F9F9DE}" type="presParOf" srcId="{9891FBAA-D595-45AF-8E77-0893456EDB9B}" destId="{B12DED46-8205-40B8-AACE-DDB6CF705423}" srcOrd="1" destOrd="0" presId="urn:microsoft.com/office/officeart/2008/layout/BendingPictureCaption"/>
    <dgm:cxn modelId="{FC8DAEE2-21B3-4147-9F77-7E9244C41BDC}" type="presParOf" srcId="{6A969F11-AE06-4D0A-904D-7183D03D439C}" destId="{8AEDDBD1-7FB6-44D3-8FD9-1397B8892051}" srcOrd="1" destOrd="0" presId="urn:microsoft.com/office/officeart/2008/layout/BendingPictureCaption"/>
    <dgm:cxn modelId="{B0FBD971-AF55-49BA-BE7A-9C7937E45336}" type="presParOf" srcId="{6A969F11-AE06-4D0A-904D-7183D03D439C}" destId="{74B98AC0-49B3-4A58-9CD8-8F2962B6BB64}" srcOrd="2" destOrd="0" presId="urn:microsoft.com/office/officeart/2008/layout/BendingPictureCaption"/>
    <dgm:cxn modelId="{21A4055F-6A18-49EB-BF61-CEEEE40F8C9B}" type="presParOf" srcId="{74B98AC0-49B3-4A58-9CD8-8F2962B6BB64}" destId="{8A84FF7E-4732-4BA5-81C6-0EA25A658423}" srcOrd="0" destOrd="0" presId="urn:microsoft.com/office/officeart/2008/layout/BendingPictureCaption"/>
    <dgm:cxn modelId="{1BE6276A-ACDD-40D7-807E-0CAA2374C557}" type="presParOf" srcId="{74B98AC0-49B3-4A58-9CD8-8F2962B6BB64}" destId="{908990EE-129D-421E-807B-FC05A9A3F6F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71BDE1-3D90-4EC9-B8E8-5CB0BFDDF3AD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28F7F-C1C3-48AB-8A62-D41D4344BFC0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0B8ACB91-A592-4BF8-83FD-4D86FD94F1D7}" type="parTrans" cxnId="{1A13ECF9-B25B-45B4-A929-A2D7742E9F8A}">
      <dgm:prSet/>
      <dgm:spPr/>
      <dgm:t>
        <a:bodyPr/>
        <a:lstStyle/>
        <a:p>
          <a:endParaRPr lang="en-US"/>
        </a:p>
      </dgm:t>
    </dgm:pt>
    <dgm:pt modelId="{7ABD8155-B8C9-46DC-9E71-D4F443D92187}" type="sibTrans" cxnId="{1A13ECF9-B25B-45B4-A929-A2D7742E9F8A}">
      <dgm:prSet/>
      <dgm:spPr/>
      <dgm:t>
        <a:bodyPr/>
        <a:lstStyle/>
        <a:p>
          <a:endParaRPr lang="en-US"/>
        </a:p>
      </dgm:t>
    </dgm:pt>
    <dgm:pt modelId="{F783E379-F73F-43F0-8EDE-60D70C38258C}">
      <dgm:prSet phldrT="[Text]"/>
      <dgm:spPr/>
      <dgm:t>
        <a:bodyPr/>
        <a:lstStyle/>
        <a:p>
          <a:r>
            <a:rPr lang="en-US" dirty="0" smtClean="0"/>
            <a:t>Understand approach distances and corresponding voltages</a:t>
          </a:r>
          <a:endParaRPr lang="en-US" dirty="0"/>
        </a:p>
      </dgm:t>
    </dgm:pt>
    <dgm:pt modelId="{0AD758A3-2E6A-4BFF-800C-156A03AE1847}" type="parTrans" cxnId="{E81CFAC9-186D-445E-8226-6E379B2CE7FF}">
      <dgm:prSet/>
      <dgm:spPr/>
      <dgm:t>
        <a:bodyPr/>
        <a:lstStyle/>
        <a:p>
          <a:endParaRPr lang="en-US"/>
        </a:p>
      </dgm:t>
    </dgm:pt>
    <dgm:pt modelId="{65054236-DB20-4AB7-AB16-1A65342152A8}" type="sibTrans" cxnId="{E81CFAC9-186D-445E-8226-6E379B2CE7FF}">
      <dgm:prSet/>
      <dgm:spPr/>
      <dgm:t>
        <a:bodyPr/>
        <a:lstStyle/>
        <a:p>
          <a:endParaRPr lang="en-US"/>
        </a:p>
      </dgm:t>
    </dgm:pt>
    <dgm:pt modelId="{6A0AB5A3-A682-4703-9DFE-B296A2F0440F}">
      <dgm:prSet phldrT="[Text]"/>
      <dgm:spPr/>
      <dgm:t>
        <a:bodyPr/>
        <a:lstStyle/>
        <a:p>
          <a:r>
            <a:rPr lang="en-US" dirty="0" smtClean="0"/>
            <a:t>AR instruments can output 10 – 20,000 VAC or VDC</a:t>
          </a:r>
          <a:endParaRPr lang="en-US" dirty="0"/>
        </a:p>
      </dgm:t>
    </dgm:pt>
    <dgm:pt modelId="{34498A15-4B18-44CF-A78E-55EBF5DA9250}" type="parTrans" cxnId="{5E55D52D-F3FD-4D65-88E1-2505A8AD2616}">
      <dgm:prSet/>
      <dgm:spPr/>
      <dgm:t>
        <a:bodyPr/>
        <a:lstStyle/>
        <a:p>
          <a:endParaRPr lang="en-US"/>
        </a:p>
      </dgm:t>
    </dgm:pt>
    <dgm:pt modelId="{8EEF6D80-6C2F-4EE0-B23F-844C57895007}" type="sibTrans" cxnId="{5E55D52D-F3FD-4D65-88E1-2505A8AD2616}">
      <dgm:prSet/>
      <dgm:spPr/>
      <dgm:t>
        <a:bodyPr/>
        <a:lstStyle/>
        <a:p>
          <a:endParaRPr lang="en-US"/>
        </a:p>
      </dgm:t>
    </dgm:pt>
    <dgm:pt modelId="{9FF77BFE-DAF0-46A1-8ECA-604262E5117E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0E63FFE-D840-475D-B08E-4C77D4F0186A}" type="parTrans" cxnId="{5CD84BCA-3769-4B2F-B07B-F8060206884D}">
      <dgm:prSet/>
      <dgm:spPr/>
      <dgm:t>
        <a:bodyPr/>
        <a:lstStyle/>
        <a:p>
          <a:endParaRPr lang="en-US"/>
        </a:p>
      </dgm:t>
    </dgm:pt>
    <dgm:pt modelId="{BBAE6CF3-F707-4521-99B6-F27C1BB63D7D}" type="sibTrans" cxnId="{5CD84BCA-3769-4B2F-B07B-F8060206884D}">
      <dgm:prSet/>
      <dgm:spPr/>
      <dgm:t>
        <a:bodyPr/>
        <a:lstStyle/>
        <a:p>
          <a:endParaRPr lang="en-US"/>
        </a:p>
      </dgm:t>
    </dgm:pt>
    <dgm:pt modelId="{CE27C72A-92A5-4391-B2EA-167C673385C5}">
      <dgm:prSet phldrT="[Text]"/>
      <dgm:spPr/>
      <dgm:t>
        <a:bodyPr/>
        <a:lstStyle/>
        <a:p>
          <a:r>
            <a:rPr lang="en-US" dirty="0" smtClean="0"/>
            <a:t>Understand the relationship between electrical hazards and possible injury	</a:t>
          </a:r>
          <a:endParaRPr lang="en-US" dirty="0"/>
        </a:p>
      </dgm:t>
    </dgm:pt>
    <dgm:pt modelId="{C9086189-2EB7-42C3-89EF-7F22809852A3}" type="parTrans" cxnId="{1FA14D61-9AD1-46EA-8823-7F04CB31B9AB}">
      <dgm:prSet/>
      <dgm:spPr/>
      <dgm:t>
        <a:bodyPr/>
        <a:lstStyle/>
        <a:p>
          <a:endParaRPr lang="en-US"/>
        </a:p>
      </dgm:t>
    </dgm:pt>
    <dgm:pt modelId="{D2ECD954-2001-4801-84DA-E8463C37F0D6}" type="sibTrans" cxnId="{1FA14D61-9AD1-46EA-8823-7F04CB31B9AB}">
      <dgm:prSet/>
      <dgm:spPr/>
      <dgm:t>
        <a:bodyPr/>
        <a:lstStyle/>
        <a:p>
          <a:endParaRPr lang="en-US"/>
        </a:p>
      </dgm:t>
    </dgm:pt>
    <dgm:pt modelId="{7D4DB2E6-887A-4B53-AB95-C35FCBDFFECE}">
      <dgm:prSet phldrT="[Text]"/>
      <dgm:spPr/>
      <dgm:t>
        <a:bodyPr/>
        <a:lstStyle/>
        <a:p>
          <a:r>
            <a:rPr lang="en-US" dirty="0" smtClean="0"/>
            <a:t>Effects of electrical current on the human body</a:t>
          </a:r>
          <a:endParaRPr lang="en-US" dirty="0"/>
        </a:p>
      </dgm:t>
    </dgm:pt>
    <dgm:pt modelId="{CFECE412-E830-493D-A0E8-CA6F445EBC21}" type="parTrans" cxnId="{DDAA91BB-B66B-4722-ACF9-242275DD8C3F}">
      <dgm:prSet/>
      <dgm:spPr/>
      <dgm:t>
        <a:bodyPr/>
        <a:lstStyle/>
        <a:p>
          <a:endParaRPr lang="en-US"/>
        </a:p>
      </dgm:t>
    </dgm:pt>
    <dgm:pt modelId="{7E03753B-FFD9-42AC-8611-6E31042C074F}" type="sibTrans" cxnId="{DDAA91BB-B66B-4722-ACF9-242275DD8C3F}">
      <dgm:prSet/>
      <dgm:spPr/>
      <dgm:t>
        <a:bodyPr/>
        <a:lstStyle/>
        <a:p>
          <a:endParaRPr lang="en-US"/>
        </a:p>
      </dgm:t>
    </dgm:pt>
    <dgm:pt modelId="{C1229EDE-5F24-4374-AD18-9C66816A96E6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41A5C091-3F15-4DD1-AA4D-22F742BB926F}" type="parTrans" cxnId="{C273BBC0-E0F5-4DA9-BB94-47ED9595CC9C}">
      <dgm:prSet/>
      <dgm:spPr/>
      <dgm:t>
        <a:bodyPr/>
        <a:lstStyle/>
        <a:p>
          <a:endParaRPr lang="en-US"/>
        </a:p>
      </dgm:t>
    </dgm:pt>
    <dgm:pt modelId="{2CF2D0F9-ABA5-4262-B31E-FB699D78ADFB}" type="sibTrans" cxnId="{C273BBC0-E0F5-4DA9-BB94-47ED9595CC9C}">
      <dgm:prSet/>
      <dgm:spPr/>
      <dgm:t>
        <a:bodyPr/>
        <a:lstStyle/>
        <a:p>
          <a:endParaRPr lang="en-US"/>
        </a:p>
      </dgm:t>
    </dgm:pt>
    <dgm:pt modelId="{6AF3B41D-52B8-40D5-B9AF-83C7DE23F07D}">
      <dgm:prSet phldrT="[Text]"/>
      <dgm:spPr/>
      <dgm:t>
        <a:bodyPr/>
        <a:lstStyle/>
        <a:p>
          <a:r>
            <a:rPr lang="en-US" dirty="0" smtClean="0"/>
            <a:t>Know the safety features of the equipment and how to utilize them.</a:t>
          </a:r>
          <a:endParaRPr lang="en-US" dirty="0"/>
        </a:p>
      </dgm:t>
    </dgm:pt>
    <dgm:pt modelId="{B9FE9DE7-B365-4C43-BE02-B73ADAD24ADB}" type="parTrans" cxnId="{1A3734D4-F31A-418F-A2CC-54666F93CE1F}">
      <dgm:prSet/>
      <dgm:spPr/>
      <dgm:t>
        <a:bodyPr/>
        <a:lstStyle/>
        <a:p>
          <a:endParaRPr lang="en-US"/>
        </a:p>
      </dgm:t>
    </dgm:pt>
    <dgm:pt modelId="{1166B31A-D6C2-4305-82CC-F9CEB999E783}" type="sibTrans" cxnId="{1A3734D4-F31A-418F-A2CC-54666F93CE1F}">
      <dgm:prSet/>
      <dgm:spPr/>
      <dgm:t>
        <a:bodyPr/>
        <a:lstStyle/>
        <a:p>
          <a:endParaRPr lang="en-US"/>
        </a:p>
      </dgm:t>
    </dgm:pt>
    <dgm:pt modelId="{1C7BC209-EB7C-461A-B2E8-93392D0F23FC}">
      <dgm:prSet phldrT="[Text]"/>
      <dgm:spPr/>
      <dgm:t>
        <a:bodyPr/>
        <a:lstStyle/>
        <a:p>
          <a:r>
            <a:rPr lang="en-US" dirty="0" err="1" smtClean="0"/>
            <a:t>SmartGFI</a:t>
          </a:r>
          <a:r>
            <a:rPr lang="en-US" dirty="0" smtClean="0"/>
            <a:t>, Interlock and automatic discharge.</a:t>
          </a:r>
          <a:endParaRPr lang="en-US" dirty="0"/>
        </a:p>
      </dgm:t>
    </dgm:pt>
    <dgm:pt modelId="{BA635BD2-6E50-48FA-A55C-20646EA20BE8}" type="parTrans" cxnId="{C09632B9-E63D-4877-A9B5-A0CB6724FA66}">
      <dgm:prSet/>
      <dgm:spPr/>
      <dgm:t>
        <a:bodyPr/>
        <a:lstStyle/>
        <a:p>
          <a:endParaRPr lang="en-US"/>
        </a:p>
      </dgm:t>
    </dgm:pt>
    <dgm:pt modelId="{96B3DD9D-72E3-432D-859B-23B7A0047A5F}" type="sibTrans" cxnId="{C09632B9-E63D-4877-A9B5-A0CB6724FA66}">
      <dgm:prSet/>
      <dgm:spPr/>
      <dgm:t>
        <a:bodyPr/>
        <a:lstStyle/>
        <a:p>
          <a:endParaRPr lang="en-US"/>
        </a:p>
      </dgm:t>
    </dgm:pt>
    <dgm:pt modelId="{96EBF413-0D10-4D36-ABC0-EF7F7AD91961}" type="pres">
      <dgm:prSet presAssocID="{F271BDE1-3D90-4EC9-B8E8-5CB0BFDDF3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CA7CB8-01FB-4D1D-81C0-906112133A0E}" type="pres">
      <dgm:prSet presAssocID="{6BF28F7F-C1C3-48AB-8A62-D41D4344BFC0}" presName="composite" presStyleCnt="0"/>
      <dgm:spPr/>
    </dgm:pt>
    <dgm:pt modelId="{B72FB8EE-2795-4FF8-87D0-EDCEB77AAACB}" type="pres">
      <dgm:prSet presAssocID="{6BF28F7F-C1C3-48AB-8A62-D41D4344BF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4D041-3EA1-4B57-9D20-8110D5A32054}" type="pres">
      <dgm:prSet presAssocID="{6BF28F7F-C1C3-48AB-8A62-D41D4344BF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24E07-2806-4085-866C-D51335CD5D43}" type="pres">
      <dgm:prSet presAssocID="{7ABD8155-B8C9-46DC-9E71-D4F443D92187}" presName="sp" presStyleCnt="0"/>
      <dgm:spPr/>
    </dgm:pt>
    <dgm:pt modelId="{434461A9-4453-4174-AAD0-E86733902392}" type="pres">
      <dgm:prSet presAssocID="{9FF77BFE-DAF0-46A1-8ECA-604262E5117E}" presName="composite" presStyleCnt="0"/>
      <dgm:spPr/>
    </dgm:pt>
    <dgm:pt modelId="{ED690A13-3D13-4128-B36F-BFDF228A9AD0}" type="pres">
      <dgm:prSet presAssocID="{9FF77BFE-DAF0-46A1-8ECA-604262E511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674D6-5349-46F7-B61D-7DF9A122092A}" type="pres">
      <dgm:prSet presAssocID="{9FF77BFE-DAF0-46A1-8ECA-604262E511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92F15-9D67-4979-B3BA-30595E920BA9}" type="pres">
      <dgm:prSet presAssocID="{BBAE6CF3-F707-4521-99B6-F27C1BB63D7D}" presName="sp" presStyleCnt="0"/>
      <dgm:spPr/>
    </dgm:pt>
    <dgm:pt modelId="{7D38AC4F-A2F1-4FBB-9538-C4698A572755}" type="pres">
      <dgm:prSet presAssocID="{C1229EDE-5F24-4374-AD18-9C66816A96E6}" presName="composite" presStyleCnt="0"/>
      <dgm:spPr/>
    </dgm:pt>
    <dgm:pt modelId="{1D117240-2DBC-4A4D-A415-B6AF9D3FB6B5}" type="pres">
      <dgm:prSet presAssocID="{C1229EDE-5F24-4374-AD18-9C66816A96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42861-B1B5-41C2-844E-30F9A841904F}" type="pres">
      <dgm:prSet presAssocID="{C1229EDE-5F24-4374-AD18-9C66816A96E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4C80D-0B92-4AFE-80A5-AD7AEDC714BF}" type="presOf" srcId="{F271BDE1-3D90-4EC9-B8E8-5CB0BFDDF3AD}" destId="{96EBF413-0D10-4D36-ABC0-EF7F7AD91961}" srcOrd="0" destOrd="0" presId="urn:microsoft.com/office/officeart/2005/8/layout/chevron2"/>
    <dgm:cxn modelId="{5718F716-8D3B-4161-BB80-9E71A102011A}" type="presOf" srcId="{6BF28F7F-C1C3-48AB-8A62-D41D4344BFC0}" destId="{B72FB8EE-2795-4FF8-87D0-EDCEB77AAACB}" srcOrd="0" destOrd="0" presId="urn:microsoft.com/office/officeart/2005/8/layout/chevron2"/>
    <dgm:cxn modelId="{5CD84BCA-3769-4B2F-B07B-F8060206884D}" srcId="{F271BDE1-3D90-4EC9-B8E8-5CB0BFDDF3AD}" destId="{9FF77BFE-DAF0-46A1-8ECA-604262E5117E}" srcOrd="1" destOrd="0" parTransId="{F0E63FFE-D840-475D-B08E-4C77D4F0186A}" sibTransId="{BBAE6CF3-F707-4521-99B6-F27C1BB63D7D}"/>
    <dgm:cxn modelId="{C09632B9-E63D-4877-A9B5-A0CB6724FA66}" srcId="{6AF3B41D-52B8-40D5-B9AF-83C7DE23F07D}" destId="{1C7BC209-EB7C-461A-B2E8-93392D0F23FC}" srcOrd="0" destOrd="0" parTransId="{BA635BD2-6E50-48FA-A55C-20646EA20BE8}" sibTransId="{96B3DD9D-72E3-432D-859B-23B7A0047A5F}"/>
    <dgm:cxn modelId="{DDAA91BB-B66B-4722-ACF9-242275DD8C3F}" srcId="{CE27C72A-92A5-4391-B2EA-167C673385C5}" destId="{7D4DB2E6-887A-4B53-AB95-C35FCBDFFECE}" srcOrd="0" destOrd="0" parTransId="{CFECE412-E830-493D-A0E8-CA6F445EBC21}" sibTransId="{7E03753B-FFD9-42AC-8611-6E31042C074F}"/>
    <dgm:cxn modelId="{C273BBC0-E0F5-4DA9-BB94-47ED9595CC9C}" srcId="{F271BDE1-3D90-4EC9-B8E8-5CB0BFDDF3AD}" destId="{C1229EDE-5F24-4374-AD18-9C66816A96E6}" srcOrd="2" destOrd="0" parTransId="{41A5C091-3F15-4DD1-AA4D-22F742BB926F}" sibTransId="{2CF2D0F9-ABA5-4262-B31E-FB699D78ADFB}"/>
    <dgm:cxn modelId="{E81CFAC9-186D-445E-8226-6E379B2CE7FF}" srcId="{6BF28F7F-C1C3-48AB-8A62-D41D4344BFC0}" destId="{F783E379-F73F-43F0-8EDE-60D70C38258C}" srcOrd="0" destOrd="0" parTransId="{0AD758A3-2E6A-4BFF-800C-156A03AE1847}" sibTransId="{65054236-DB20-4AB7-AB16-1A65342152A8}"/>
    <dgm:cxn modelId="{F5CF4B65-FDD8-402A-A6A9-208CA70FB18D}" type="presOf" srcId="{C1229EDE-5F24-4374-AD18-9C66816A96E6}" destId="{1D117240-2DBC-4A4D-A415-B6AF9D3FB6B5}" srcOrd="0" destOrd="0" presId="urn:microsoft.com/office/officeart/2005/8/layout/chevron2"/>
    <dgm:cxn modelId="{B221625D-4132-4E54-95FA-91102DB17BE6}" type="presOf" srcId="{9FF77BFE-DAF0-46A1-8ECA-604262E5117E}" destId="{ED690A13-3D13-4128-B36F-BFDF228A9AD0}" srcOrd="0" destOrd="0" presId="urn:microsoft.com/office/officeart/2005/8/layout/chevron2"/>
    <dgm:cxn modelId="{5E55D52D-F3FD-4D65-88E1-2505A8AD2616}" srcId="{F783E379-F73F-43F0-8EDE-60D70C38258C}" destId="{6A0AB5A3-A682-4703-9DFE-B296A2F0440F}" srcOrd="0" destOrd="0" parTransId="{34498A15-4B18-44CF-A78E-55EBF5DA9250}" sibTransId="{8EEF6D80-6C2F-4EE0-B23F-844C57895007}"/>
    <dgm:cxn modelId="{44E9C1C4-0AA4-455B-91B4-54741FFA5F9B}" type="presOf" srcId="{6A0AB5A3-A682-4703-9DFE-B296A2F0440F}" destId="{1624D041-3EA1-4B57-9D20-8110D5A32054}" srcOrd="0" destOrd="1" presId="urn:microsoft.com/office/officeart/2005/8/layout/chevron2"/>
    <dgm:cxn modelId="{D4B33351-4E74-47B1-8DFE-0916DB416E4F}" type="presOf" srcId="{1C7BC209-EB7C-461A-B2E8-93392D0F23FC}" destId="{60542861-B1B5-41C2-844E-30F9A841904F}" srcOrd="0" destOrd="1" presId="urn:microsoft.com/office/officeart/2005/8/layout/chevron2"/>
    <dgm:cxn modelId="{1A13ECF9-B25B-45B4-A929-A2D7742E9F8A}" srcId="{F271BDE1-3D90-4EC9-B8E8-5CB0BFDDF3AD}" destId="{6BF28F7F-C1C3-48AB-8A62-D41D4344BFC0}" srcOrd="0" destOrd="0" parTransId="{0B8ACB91-A592-4BF8-83FD-4D86FD94F1D7}" sibTransId="{7ABD8155-B8C9-46DC-9E71-D4F443D92187}"/>
    <dgm:cxn modelId="{AF94849E-18E0-4F42-A693-C25CB78F9341}" type="presOf" srcId="{F783E379-F73F-43F0-8EDE-60D70C38258C}" destId="{1624D041-3EA1-4B57-9D20-8110D5A32054}" srcOrd="0" destOrd="0" presId="urn:microsoft.com/office/officeart/2005/8/layout/chevron2"/>
    <dgm:cxn modelId="{1A3734D4-F31A-418F-A2CC-54666F93CE1F}" srcId="{C1229EDE-5F24-4374-AD18-9C66816A96E6}" destId="{6AF3B41D-52B8-40D5-B9AF-83C7DE23F07D}" srcOrd="0" destOrd="0" parTransId="{B9FE9DE7-B365-4C43-BE02-B73ADAD24ADB}" sibTransId="{1166B31A-D6C2-4305-82CC-F9CEB999E783}"/>
    <dgm:cxn modelId="{9ECC62F9-1B38-4E11-AC8C-424299F1252B}" type="presOf" srcId="{7D4DB2E6-887A-4B53-AB95-C35FCBDFFECE}" destId="{9D7674D6-5349-46F7-B61D-7DF9A122092A}" srcOrd="0" destOrd="1" presId="urn:microsoft.com/office/officeart/2005/8/layout/chevron2"/>
    <dgm:cxn modelId="{F805DF7B-D340-411C-8749-C8E48A605D00}" type="presOf" srcId="{6AF3B41D-52B8-40D5-B9AF-83C7DE23F07D}" destId="{60542861-B1B5-41C2-844E-30F9A841904F}" srcOrd="0" destOrd="0" presId="urn:microsoft.com/office/officeart/2005/8/layout/chevron2"/>
    <dgm:cxn modelId="{1FA14D61-9AD1-46EA-8823-7F04CB31B9AB}" srcId="{9FF77BFE-DAF0-46A1-8ECA-604262E5117E}" destId="{CE27C72A-92A5-4391-B2EA-167C673385C5}" srcOrd="0" destOrd="0" parTransId="{C9086189-2EB7-42C3-89EF-7F22809852A3}" sibTransId="{D2ECD954-2001-4801-84DA-E8463C37F0D6}"/>
    <dgm:cxn modelId="{61D25132-EEA1-47E2-A889-BB6DFD437D52}" type="presOf" srcId="{CE27C72A-92A5-4391-B2EA-167C673385C5}" destId="{9D7674D6-5349-46F7-B61D-7DF9A122092A}" srcOrd="0" destOrd="0" presId="urn:microsoft.com/office/officeart/2005/8/layout/chevron2"/>
    <dgm:cxn modelId="{CA2C43B8-86AA-495E-8560-1FD64D8A92CD}" type="presParOf" srcId="{96EBF413-0D10-4D36-ABC0-EF7F7AD91961}" destId="{D3CA7CB8-01FB-4D1D-81C0-906112133A0E}" srcOrd="0" destOrd="0" presId="urn:microsoft.com/office/officeart/2005/8/layout/chevron2"/>
    <dgm:cxn modelId="{3B89564D-9E7D-4F44-9461-7262B34362C1}" type="presParOf" srcId="{D3CA7CB8-01FB-4D1D-81C0-906112133A0E}" destId="{B72FB8EE-2795-4FF8-87D0-EDCEB77AAACB}" srcOrd="0" destOrd="0" presId="urn:microsoft.com/office/officeart/2005/8/layout/chevron2"/>
    <dgm:cxn modelId="{F6515B45-1983-40E6-BE01-6D481E19FCE9}" type="presParOf" srcId="{D3CA7CB8-01FB-4D1D-81C0-906112133A0E}" destId="{1624D041-3EA1-4B57-9D20-8110D5A32054}" srcOrd="1" destOrd="0" presId="urn:microsoft.com/office/officeart/2005/8/layout/chevron2"/>
    <dgm:cxn modelId="{04024904-236C-49AA-A6C8-F2B96C2716C9}" type="presParOf" srcId="{96EBF413-0D10-4D36-ABC0-EF7F7AD91961}" destId="{7FB24E07-2806-4085-866C-D51335CD5D43}" srcOrd="1" destOrd="0" presId="urn:microsoft.com/office/officeart/2005/8/layout/chevron2"/>
    <dgm:cxn modelId="{05B3FCC2-955D-404D-8D45-298BAFBFBF31}" type="presParOf" srcId="{96EBF413-0D10-4D36-ABC0-EF7F7AD91961}" destId="{434461A9-4453-4174-AAD0-E86733902392}" srcOrd="2" destOrd="0" presId="urn:microsoft.com/office/officeart/2005/8/layout/chevron2"/>
    <dgm:cxn modelId="{63128F9A-A629-48D5-A42F-DEA72FD616F1}" type="presParOf" srcId="{434461A9-4453-4174-AAD0-E86733902392}" destId="{ED690A13-3D13-4128-B36F-BFDF228A9AD0}" srcOrd="0" destOrd="0" presId="urn:microsoft.com/office/officeart/2005/8/layout/chevron2"/>
    <dgm:cxn modelId="{B499A2BC-A50A-4FE1-9782-1C7455914B94}" type="presParOf" srcId="{434461A9-4453-4174-AAD0-E86733902392}" destId="{9D7674D6-5349-46F7-B61D-7DF9A122092A}" srcOrd="1" destOrd="0" presId="urn:microsoft.com/office/officeart/2005/8/layout/chevron2"/>
    <dgm:cxn modelId="{ED93B005-F370-478A-B2CE-A5F2E232CF44}" type="presParOf" srcId="{96EBF413-0D10-4D36-ABC0-EF7F7AD91961}" destId="{AFE92F15-9D67-4979-B3BA-30595E920BA9}" srcOrd="3" destOrd="0" presId="urn:microsoft.com/office/officeart/2005/8/layout/chevron2"/>
    <dgm:cxn modelId="{40103326-8D30-4AFA-9DC3-4DB2AC5616BD}" type="presParOf" srcId="{96EBF413-0D10-4D36-ABC0-EF7F7AD91961}" destId="{7D38AC4F-A2F1-4FBB-9538-C4698A572755}" srcOrd="4" destOrd="0" presId="urn:microsoft.com/office/officeart/2005/8/layout/chevron2"/>
    <dgm:cxn modelId="{30BD3B19-3E4D-4FEF-975D-FFBF1078ECFF}" type="presParOf" srcId="{7D38AC4F-A2F1-4FBB-9538-C4698A572755}" destId="{1D117240-2DBC-4A4D-A415-B6AF9D3FB6B5}" srcOrd="0" destOrd="0" presId="urn:microsoft.com/office/officeart/2005/8/layout/chevron2"/>
    <dgm:cxn modelId="{E2D88B8A-AA8F-45EA-A104-612D1BEDA62D}" type="presParOf" srcId="{7D38AC4F-A2F1-4FBB-9538-C4698A572755}" destId="{60542861-B1B5-41C2-844E-30F9A84190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ECC3E8-6938-43B9-AC16-8287F2200989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C76B6-B9C4-4715-8606-C7F8419CC9B0}">
      <dgm:prSet phldrT="[Text]"/>
      <dgm:spPr/>
      <dgm:t>
        <a:bodyPr/>
        <a:lstStyle/>
        <a:p>
          <a:r>
            <a:rPr lang="en-US" dirty="0" smtClean="0"/>
            <a:t>6. Determine if PPE is necessary, what type and how it’s rated.</a:t>
          </a:r>
          <a:endParaRPr lang="en-US" dirty="0"/>
        </a:p>
      </dgm:t>
    </dgm:pt>
    <dgm:pt modelId="{9A5F8584-33F9-4697-9F12-7D84C0A1A827}" type="parTrans" cxnId="{6346AB16-2E01-41AF-B53A-61C46E2BD891}">
      <dgm:prSet/>
      <dgm:spPr/>
      <dgm:t>
        <a:bodyPr/>
        <a:lstStyle/>
        <a:p>
          <a:endParaRPr lang="en-US"/>
        </a:p>
      </dgm:t>
    </dgm:pt>
    <dgm:pt modelId="{C43E58FC-8FE4-4B60-A5DA-7F7F8ED299A3}" type="sibTrans" cxnId="{6346AB16-2E01-41AF-B53A-61C46E2BD891}">
      <dgm:prSet/>
      <dgm:spPr/>
      <dgm:t>
        <a:bodyPr/>
        <a:lstStyle/>
        <a:p>
          <a:endParaRPr lang="en-US"/>
        </a:p>
      </dgm:t>
    </dgm:pt>
    <dgm:pt modelId="{ED17295A-73E3-4885-A914-A5579AF87B7B}">
      <dgm:prSet phldrT="[Text]"/>
      <dgm:spPr/>
      <dgm:t>
        <a:bodyPr/>
        <a:lstStyle/>
        <a:p>
          <a:r>
            <a:rPr lang="en-US" dirty="0" smtClean="0"/>
            <a:t>7. Know the methods of release for victims who are being shocked. DO NOT TOUCH SOMEONE WHO IS BEING SHOCKED.</a:t>
          </a:r>
          <a:endParaRPr lang="en-US" dirty="0"/>
        </a:p>
      </dgm:t>
    </dgm:pt>
    <dgm:pt modelId="{8F817341-2212-4806-AB9C-E6B9D007C811}" type="parTrans" cxnId="{1B7A46D0-36F9-42CA-A4EE-6CDA7160B856}">
      <dgm:prSet/>
      <dgm:spPr/>
      <dgm:t>
        <a:bodyPr/>
        <a:lstStyle/>
        <a:p>
          <a:endParaRPr lang="en-US"/>
        </a:p>
      </dgm:t>
    </dgm:pt>
    <dgm:pt modelId="{C553A75A-4938-4A35-B2B9-C0CBA5A41628}" type="sibTrans" cxnId="{1B7A46D0-36F9-42CA-A4EE-6CDA7160B856}">
      <dgm:prSet/>
      <dgm:spPr/>
      <dgm:t>
        <a:bodyPr/>
        <a:lstStyle/>
        <a:p>
          <a:endParaRPr lang="en-US"/>
        </a:p>
      </dgm:t>
    </dgm:pt>
    <dgm:pt modelId="{6A969F11-AE06-4D0A-904D-7183D03D439C}" type="pres">
      <dgm:prSet presAssocID="{DCECC3E8-6938-43B9-AC16-8287F2200989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891FBAA-D595-45AF-8E77-0893456EDB9B}" type="pres">
      <dgm:prSet presAssocID="{B8AC76B6-B9C4-4715-8606-C7F8419CC9B0}" presName="composite" presStyleCnt="0"/>
      <dgm:spPr/>
    </dgm:pt>
    <dgm:pt modelId="{B8F8D436-4C4E-4671-9386-6C4D867B8DF9}" type="pres">
      <dgm:prSet presAssocID="{B8AC76B6-B9C4-4715-8606-C7F8419CC9B0}" presName="Image" presStyleLbl="bgShp" presStyleIdx="0" presStyleCnt="2" custScaleX="120397" custScaleY="1917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2DED46-8205-40B8-AACE-DDB6CF705423}" type="pres">
      <dgm:prSet presAssocID="{B8AC76B6-B9C4-4715-8606-C7F8419CC9B0}" presName="Parent" presStyleLbl="node0" presStyleIdx="0" presStyleCnt="2" custLinFactY="-100000" custLinFactNeighborX="-9552" custLinFactNeighborY="-186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DDBD1-7FB6-44D3-8FD9-1397B8892051}" type="pres">
      <dgm:prSet presAssocID="{C43E58FC-8FE4-4B60-A5DA-7F7F8ED299A3}" presName="sibTrans" presStyleCnt="0"/>
      <dgm:spPr/>
    </dgm:pt>
    <dgm:pt modelId="{74B98AC0-49B3-4A58-9CD8-8F2962B6BB64}" type="pres">
      <dgm:prSet presAssocID="{ED17295A-73E3-4885-A914-A5579AF87B7B}" presName="composite" presStyleCnt="0"/>
      <dgm:spPr/>
    </dgm:pt>
    <dgm:pt modelId="{8A84FF7E-4732-4BA5-81C6-0EA25A658423}" type="pres">
      <dgm:prSet presAssocID="{ED17295A-73E3-4885-A914-A5579AF87B7B}" presName="Image" presStyleLbl="bgShp" presStyleIdx="1" presStyleCnt="2" custScaleX="112885" custScaleY="2021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08990EE-129D-421E-807B-FC05A9A3F6FC}" type="pres">
      <dgm:prSet presAssocID="{ED17295A-73E3-4885-A914-A5579AF87B7B}" presName="Parent" presStyleLbl="node0" presStyleIdx="1" presStyleCnt="2" custScaleX="123629" custScaleY="178790" custLinFactY="45023" custLinFactNeighborX="-1439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0716B-1DCC-436A-B150-3906CC1CB45F}" type="presOf" srcId="{DCECC3E8-6938-43B9-AC16-8287F2200989}" destId="{6A969F11-AE06-4D0A-904D-7183D03D439C}" srcOrd="0" destOrd="0" presId="urn:microsoft.com/office/officeart/2008/layout/BendingPictureCaption"/>
    <dgm:cxn modelId="{07290683-4678-4A6D-91C6-A5F1FD606838}" type="presOf" srcId="{B8AC76B6-B9C4-4715-8606-C7F8419CC9B0}" destId="{B12DED46-8205-40B8-AACE-DDB6CF705423}" srcOrd="0" destOrd="0" presId="urn:microsoft.com/office/officeart/2008/layout/BendingPictureCaption"/>
    <dgm:cxn modelId="{9E7A5832-A217-4F09-AEF6-1CD2A5ED06D9}" type="presOf" srcId="{ED17295A-73E3-4885-A914-A5579AF87B7B}" destId="{908990EE-129D-421E-807B-FC05A9A3F6FC}" srcOrd="0" destOrd="0" presId="urn:microsoft.com/office/officeart/2008/layout/BendingPictureCaption"/>
    <dgm:cxn modelId="{6346AB16-2E01-41AF-B53A-61C46E2BD891}" srcId="{DCECC3E8-6938-43B9-AC16-8287F2200989}" destId="{B8AC76B6-B9C4-4715-8606-C7F8419CC9B0}" srcOrd="0" destOrd="0" parTransId="{9A5F8584-33F9-4697-9F12-7D84C0A1A827}" sibTransId="{C43E58FC-8FE4-4B60-A5DA-7F7F8ED299A3}"/>
    <dgm:cxn modelId="{1B7A46D0-36F9-42CA-A4EE-6CDA7160B856}" srcId="{DCECC3E8-6938-43B9-AC16-8287F2200989}" destId="{ED17295A-73E3-4885-A914-A5579AF87B7B}" srcOrd="1" destOrd="0" parTransId="{8F817341-2212-4806-AB9C-E6B9D007C811}" sibTransId="{C553A75A-4938-4A35-B2B9-C0CBA5A41628}"/>
    <dgm:cxn modelId="{FC9D4D6A-F426-4B2D-AAF9-232BD603A024}" type="presParOf" srcId="{6A969F11-AE06-4D0A-904D-7183D03D439C}" destId="{9891FBAA-D595-45AF-8E77-0893456EDB9B}" srcOrd="0" destOrd="0" presId="urn:microsoft.com/office/officeart/2008/layout/BendingPictureCaption"/>
    <dgm:cxn modelId="{7BE8E61D-68A9-48DA-8C5E-7039E911E265}" type="presParOf" srcId="{9891FBAA-D595-45AF-8E77-0893456EDB9B}" destId="{B8F8D436-4C4E-4671-9386-6C4D867B8DF9}" srcOrd="0" destOrd="0" presId="urn:microsoft.com/office/officeart/2008/layout/BendingPictureCaption"/>
    <dgm:cxn modelId="{AD34F08D-15B7-41F5-B009-D2E1920E0990}" type="presParOf" srcId="{9891FBAA-D595-45AF-8E77-0893456EDB9B}" destId="{B12DED46-8205-40B8-AACE-DDB6CF705423}" srcOrd="1" destOrd="0" presId="urn:microsoft.com/office/officeart/2008/layout/BendingPictureCaption"/>
    <dgm:cxn modelId="{EC734033-D533-4494-8185-140CAEADAA5F}" type="presParOf" srcId="{6A969F11-AE06-4D0A-904D-7183D03D439C}" destId="{8AEDDBD1-7FB6-44D3-8FD9-1397B8892051}" srcOrd="1" destOrd="0" presId="urn:microsoft.com/office/officeart/2008/layout/BendingPictureCaption"/>
    <dgm:cxn modelId="{0E6DB5CE-2436-4C2F-B4B7-0B0F33DE2243}" type="presParOf" srcId="{6A969F11-AE06-4D0A-904D-7183D03D439C}" destId="{74B98AC0-49B3-4A58-9CD8-8F2962B6BB64}" srcOrd="2" destOrd="0" presId="urn:microsoft.com/office/officeart/2008/layout/BendingPictureCaption"/>
    <dgm:cxn modelId="{5360AE3C-BFF6-4656-A95D-5EE72CE2DA65}" type="presParOf" srcId="{74B98AC0-49B3-4A58-9CD8-8F2962B6BB64}" destId="{8A84FF7E-4732-4BA5-81C6-0EA25A658423}" srcOrd="0" destOrd="0" presId="urn:microsoft.com/office/officeart/2008/layout/BendingPictureCaption"/>
    <dgm:cxn modelId="{400FF556-5012-4743-AE1E-4D0414817420}" type="presParOf" srcId="{74B98AC0-49B3-4A58-9CD8-8F2962B6BB64}" destId="{908990EE-129D-421E-807B-FC05A9A3F6F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2591-3DFE-4A71-8488-9A52BB076671}">
      <dsp:nvSpPr>
        <dsp:cNvPr id="0" name=""/>
        <dsp:cNvSpPr/>
      </dsp:nvSpPr>
      <dsp:spPr>
        <a:xfrm rot="5400000">
          <a:off x="-285582" y="287959"/>
          <a:ext cx="1903883" cy="1332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Common Electrical Safety Tests</a:t>
          </a:r>
          <a:endParaRPr lang="en-US" sz="1300" kern="1200" dirty="0">
            <a:solidFill>
              <a:schemeClr val="tx1"/>
            </a:solidFill>
          </a:endParaRPr>
        </a:p>
      </dsp:txBody>
      <dsp:txXfrm rot="-5400000">
        <a:off x="1" y="668735"/>
        <a:ext cx="1332718" cy="571165"/>
      </dsp:txXfrm>
    </dsp:sp>
    <dsp:sp modelId="{9F0C5934-4B20-42AC-B7F2-E668F43F4C8F}">
      <dsp:nvSpPr>
        <dsp:cNvPr id="0" name=""/>
        <dsp:cNvSpPr/>
      </dsp:nvSpPr>
      <dsp:spPr>
        <a:xfrm rot="5400000">
          <a:off x="4390997" y="-3055901"/>
          <a:ext cx="1237524" cy="7354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Hipot testing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Ground Bond/Ground Continuity testing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Touch Current testing</a:t>
          </a:r>
          <a:endParaRPr lang="en-US" sz="2300" kern="1200" dirty="0"/>
        </a:p>
      </dsp:txBody>
      <dsp:txXfrm rot="-5400000">
        <a:off x="1332719" y="62788"/>
        <a:ext cx="7293670" cy="1116702"/>
      </dsp:txXfrm>
    </dsp:sp>
    <dsp:sp modelId="{6A78D800-5E88-4F8B-994A-C70D1D66D931}">
      <dsp:nvSpPr>
        <dsp:cNvPr id="0" name=""/>
        <dsp:cNvSpPr/>
      </dsp:nvSpPr>
      <dsp:spPr>
        <a:xfrm rot="5400000">
          <a:off x="-285582" y="2000640"/>
          <a:ext cx="1903883" cy="1332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Testing with Multiplexers</a:t>
          </a:r>
          <a:endParaRPr lang="en-US" sz="1300" kern="1200" dirty="0">
            <a:solidFill>
              <a:schemeClr val="tx1"/>
            </a:solidFill>
          </a:endParaRPr>
        </a:p>
      </dsp:txBody>
      <dsp:txXfrm rot="-5400000">
        <a:off x="1" y="2381416"/>
        <a:ext cx="1332718" cy="571165"/>
      </dsp:txXfrm>
    </dsp:sp>
    <dsp:sp modelId="{791D72FD-E2D6-43AC-9CB5-20397246854E}">
      <dsp:nvSpPr>
        <dsp:cNvPr id="0" name=""/>
        <dsp:cNvSpPr/>
      </dsp:nvSpPr>
      <dsp:spPr>
        <a:xfrm rot="5400000">
          <a:off x="4390997" y="-1343220"/>
          <a:ext cx="1237524" cy="7354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Batch testing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Label printing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Software control and remote operation	</a:t>
          </a:r>
          <a:endParaRPr lang="en-US" sz="2300" kern="1200" dirty="0"/>
        </a:p>
      </dsp:txBody>
      <dsp:txXfrm rot="-5400000">
        <a:off x="1332719" y="1775469"/>
        <a:ext cx="7293670" cy="1116702"/>
      </dsp:txXfrm>
    </dsp:sp>
    <dsp:sp modelId="{87534ECD-E384-4CB1-87B5-3FE63FFAE540}">
      <dsp:nvSpPr>
        <dsp:cNvPr id="0" name=""/>
        <dsp:cNvSpPr/>
      </dsp:nvSpPr>
      <dsp:spPr>
        <a:xfrm rot="5400000">
          <a:off x="-285582" y="3713322"/>
          <a:ext cx="1903883" cy="1332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Data Collection</a:t>
          </a:r>
          <a:endParaRPr lang="en-US" sz="1300" kern="1200" dirty="0">
            <a:solidFill>
              <a:schemeClr val="tx1"/>
            </a:solidFill>
          </a:endParaRPr>
        </a:p>
      </dsp:txBody>
      <dsp:txXfrm rot="-5400000">
        <a:off x="1" y="4094098"/>
        <a:ext cx="1332718" cy="571165"/>
      </dsp:txXfrm>
    </dsp:sp>
    <dsp:sp modelId="{C163734C-A429-4F8F-B8A0-CB59D8F8BA3D}">
      <dsp:nvSpPr>
        <dsp:cNvPr id="0" name=""/>
        <dsp:cNvSpPr/>
      </dsp:nvSpPr>
      <dsp:spPr>
        <a:xfrm rot="5400000">
          <a:off x="4390997" y="369461"/>
          <a:ext cx="1237524" cy="7354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Collecting and managing data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Methods of data acquisition</a:t>
          </a:r>
          <a:endParaRPr lang="en-US" sz="2300" kern="1200" dirty="0"/>
        </a:p>
      </dsp:txBody>
      <dsp:txXfrm rot="-5400000">
        <a:off x="1332719" y="3488151"/>
        <a:ext cx="7293670" cy="11167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FB8EE-2795-4FF8-87D0-EDCEB77AAACB}">
      <dsp:nvSpPr>
        <dsp:cNvPr id="0" name=""/>
        <dsp:cNvSpPr/>
      </dsp:nvSpPr>
      <dsp:spPr>
        <a:xfrm rot="5400000">
          <a:off x="-276690" y="278419"/>
          <a:ext cx="1844604" cy="129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8</a:t>
          </a:r>
          <a:endParaRPr lang="en-US" sz="3600" kern="1200" dirty="0"/>
        </a:p>
      </dsp:txBody>
      <dsp:txXfrm rot="-5400000">
        <a:off x="1" y="647339"/>
        <a:ext cx="1291222" cy="553382"/>
      </dsp:txXfrm>
    </dsp:sp>
    <dsp:sp modelId="{1624D041-3EA1-4B57-9D20-8110D5A32054}">
      <dsp:nvSpPr>
        <dsp:cNvPr id="0" name=""/>
        <dsp:cNvSpPr/>
      </dsp:nvSpPr>
      <dsp:spPr>
        <a:xfrm rot="5400000">
          <a:off x="4389515" y="-3096563"/>
          <a:ext cx="1198992" cy="7395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Understand that the tester is a variable voltage power source.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Contacting the DUT during the test can result in a dangerous shock hazard. </a:t>
          </a:r>
          <a:endParaRPr lang="en-US" sz="2100" kern="1200" dirty="0"/>
        </a:p>
      </dsp:txBody>
      <dsp:txXfrm rot="-5400000">
        <a:off x="1291223" y="60259"/>
        <a:ext cx="7337047" cy="1081932"/>
      </dsp:txXfrm>
    </dsp:sp>
    <dsp:sp modelId="{ED690A13-3D13-4128-B36F-BFDF228A9AD0}">
      <dsp:nvSpPr>
        <dsp:cNvPr id="0" name=""/>
        <dsp:cNvSpPr/>
      </dsp:nvSpPr>
      <dsp:spPr>
        <a:xfrm rot="5400000">
          <a:off x="-276690" y="1931298"/>
          <a:ext cx="1844604" cy="129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9</a:t>
          </a:r>
          <a:endParaRPr lang="en-US" sz="3600" kern="1200" dirty="0"/>
        </a:p>
      </dsp:txBody>
      <dsp:txXfrm rot="-5400000">
        <a:off x="1" y="2300218"/>
        <a:ext cx="1291222" cy="553382"/>
      </dsp:txXfrm>
    </dsp:sp>
    <dsp:sp modelId="{9D7674D6-5349-46F7-B61D-7DF9A122092A}">
      <dsp:nvSpPr>
        <dsp:cNvPr id="0" name=""/>
        <dsp:cNvSpPr/>
      </dsp:nvSpPr>
      <dsp:spPr>
        <a:xfrm rot="5400000">
          <a:off x="4389515" y="-1443684"/>
          <a:ext cx="1198992" cy="7395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Know the importance of discharging the DUT.	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There must be a complete path for an instrument to discharge. Be wary all leads are connected for testing. </a:t>
          </a:r>
          <a:endParaRPr lang="en-US" sz="2100" kern="1200" dirty="0"/>
        </a:p>
      </dsp:txBody>
      <dsp:txXfrm rot="-5400000">
        <a:off x="1291223" y="1713138"/>
        <a:ext cx="7337047" cy="1081932"/>
      </dsp:txXfrm>
    </dsp:sp>
    <dsp:sp modelId="{1D117240-2DBC-4A4D-A415-B6AF9D3FB6B5}">
      <dsp:nvSpPr>
        <dsp:cNvPr id="0" name=""/>
        <dsp:cNvSpPr/>
      </dsp:nvSpPr>
      <dsp:spPr>
        <a:xfrm rot="5400000">
          <a:off x="-276690" y="3584176"/>
          <a:ext cx="1844604" cy="129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10</a:t>
          </a:r>
          <a:endParaRPr lang="en-US" sz="3600" kern="1200" dirty="0"/>
        </a:p>
      </dsp:txBody>
      <dsp:txXfrm rot="-5400000">
        <a:off x="1" y="3953096"/>
        <a:ext cx="1291222" cy="553382"/>
      </dsp:txXfrm>
    </dsp:sp>
    <dsp:sp modelId="{60542861-B1B5-41C2-844E-30F9A841904F}">
      <dsp:nvSpPr>
        <dsp:cNvPr id="0" name=""/>
        <dsp:cNvSpPr/>
      </dsp:nvSpPr>
      <dsp:spPr>
        <a:xfrm rot="5400000">
          <a:off x="4389515" y="209194"/>
          <a:ext cx="1198992" cy="7395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Each step in a work plan must be executed. 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/>
            <a:t>DO NOT TAKE SHORTCUTS!</a:t>
          </a:r>
          <a:endParaRPr lang="en-US" sz="2100" b="1" kern="1200" dirty="0"/>
        </a:p>
      </dsp:txBody>
      <dsp:txXfrm rot="-5400000">
        <a:off x="1291223" y="3366016"/>
        <a:ext cx="7337047" cy="10819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76567-8BA2-470C-AC75-57CE02C5D269}">
      <dsp:nvSpPr>
        <dsp:cNvPr id="0" name=""/>
        <dsp:cNvSpPr/>
      </dsp:nvSpPr>
      <dsp:spPr>
        <a:xfrm rot="10800000">
          <a:off x="3508326" y="616153"/>
          <a:ext cx="5127116" cy="498106"/>
        </a:xfrm>
        <a:prstGeom prst="homePlat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65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Enclosure designed to remove shock hazard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632852" y="616153"/>
        <a:ext cx="5002590" cy="498106"/>
      </dsp:txXfrm>
    </dsp:sp>
    <dsp:sp modelId="{0237653D-AE63-4A1C-82C6-35E63A127DC3}">
      <dsp:nvSpPr>
        <dsp:cNvPr id="0" name=""/>
        <dsp:cNvSpPr/>
      </dsp:nvSpPr>
      <dsp:spPr>
        <a:xfrm>
          <a:off x="2050363" y="149684"/>
          <a:ext cx="1246900" cy="12970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D7E2A79-CAE7-447E-9356-E14059522549}">
      <dsp:nvSpPr>
        <dsp:cNvPr id="0" name=""/>
        <dsp:cNvSpPr/>
      </dsp:nvSpPr>
      <dsp:spPr>
        <a:xfrm rot="10800000">
          <a:off x="1594753" y="1572908"/>
          <a:ext cx="5640568" cy="498106"/>
        </a:xfrm>
        <a:prstGeom prst="homePlat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65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Cabling and insulation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719279" y="1572908"/>
        <a:ext cx="5516042" cy="498106"/>
      </dsp:txXfrm>
    </dsp:sp>
    <dsp:sp modelId="{F9146382-A0E9-431D-9285-EC65A2CB1370}">
      <dsp:nvSpPr>
        <dsp:cNvPr id="0" name=""/>
        <dsp:cNvSpPr/>
      </dsp:nvSpPr>
      <dsp:spPr>
        <a:xfrm>
          <a:off x="421878" y="1249403"/>
          <a:ext cx="1060125" cy="11660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C11E40-A922-4C8B-BCF3-C8BF04C70D78}">
      <dsp:nvSpPr>
        <dsp:cNvPr id="0" name=""/>
        <dsp:cNvSpPr/>
      </dsp:nvSpPr>
      <dsp:spPr>
        <a:xfrm rot="10800000">
          <a:off x="2737964" y="2996135"/>
          <a:ext cx="5303104" cy="498106"/>
        </a:xfrm>
        <a:prstGeom prst="homePlat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65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 PPE (Personal Protective Equipment)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862490" y="2996135"/>
        <a:ext cx="5178578" cy="498106"/>
      </dsp:txXfrm>
    </dsp:sp>
    <dsp:sp modelId="{B5431194-EEEB-45C2-809E-367EDC65AE68}">
      <dsp:nvSpPr>
        <dsp:cNvPr id="0" name=""/>
        <dsp:cNvSpPr/>
      </dsp:nvSpPr>
      <dsp:spPr>
        <a:xfrm>
          <a:off x="1411269" y="2424635"/>
          <a:ext cx="1212247" cy="17080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DD3006D-5B7B-44FE-9E67-B0C07C95FC08}">
      <dsp:nvSpPr>
        <dsp:cNvPr id="0" name=""/>
        <dsp:cNvSpPr/>
      </dsp:nvSpPr>
      <dsp:spPr>
        <a:xfrm rot="10800000">
          <a:off x="1720106" y="4505512"/>
          <a:ext cx="5399023" cy="498106"/>
        </a:xfrm>
        <a:prstGeom prst="homePlat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65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 aware of all nearby hazards</a:t>
          </a:r>
          <a:endParaRPr lang="en-GB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44632" y="4505512"/>
        <a:ext cx="5274497" cy="498106"/>
      </dsp:txXfrm>
    </dsp:sp>
    <dsp:sp modelId="{4F155CEC-792E-4821-B41B-9092DCEFC73C}">
      <dsp:nvSpPr>
        <dsp:cNvPr id="0" name=""/>
        <dsp:cNvSpPr/>
      </dsp:nvSpPr>
      <dsp:spPr>
        <a:xfrm>
          <a:off x="497795" y="4233991"/>
          <a:ext cx="998201" cy="86507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A5A8A-BF27-4AA0-BC09-0E552B0E484C}">
      <dsp:nvSpPr>
        <dsp:cNvPr id="0" name=""/>
        <dsp:cNvSpPr/>
      </dsp:nvSpPr>
      <dsp:spPr>
        <a:xfrm>
          <a:off x="537129" y="2532"/>
          <a:ext cx="7612541" cy="51765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8A56B-132E-48DB-AB08-F221EFA4EA89}">
      <dsp:nvSpPr>
        <dsp:cNvPr id="0" name=""/>
        <dsp:cNvSpPr/>
      </dsp:nvSpPr>
      <dsp:spPr>
        <a:xfrm>
          <a:off x="2133591" y="2527"/>
          <a:ext cx="4419617" cy="37788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504814-C6A6-49B7-82E9-5438CD5A5E6B}">
      <dsp:nvSpPr>
        <dsp:cNvPr id="0" name=""/>
        <dsp:cNvSpPr/>
      </dsp:nvSpPr>
      <dsp:spPr>
        <a:xfrm>
          <a:off x="2362185" y="4191002"/>
          <a:ext cx="3960052" cy="879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Simultaneous Activation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Activation of both within 0.5sec</a:t>
          </a:r>
          <a:endParaRPr lang="en-US" sz="2100" kern="1200" dirty="0"/>
        </a:p>
      </dsp:txBody>
      <dsp:txXfrm>
        <a:off x="2362185" y="4191002"/>
        <a:ext cx="3960052" cy="879970"/>
      </dsp:txXfrm>
    </dsp:sp>
    <dsp:sp modelId="{054E439A-9D7A-433B-A3EC-7AA23A78DEAE}">
      <dsp:nvSpPr>
        <dsp:cNvPr id="0" name=""/>
        <dsp:cNvSpPr/>
      </dsp:nvSpPr>
      <dsp:spPr>
        <a:xfrm>
          <a:off x="2439564" y="3733800"/>
          <a:ext cx="3960052" cy="51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Dual Remote Palm Switches</a:t>
          </a:r>
          <a:endParaRPr lang="en-US" sz="2300" kern="1200" dirty="0"/>
        </a:p>
      </dsp:txBody>
      <dsp:txXfrm>
        <a:off x="2439564" y="3733800"/>
        <a:ext cx="3960052" cy="5176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A5A8A-BF27-4AA0-BC09-0E552B0E484C}">
      <dsp:nvSpPr>
        <dsp:cNvPr id="0" name=""/>
        <dsp:cNvSpPr/>
      </dsp:nvSpPr>
      <dsp:spPr>
        <a:xfrm>
          <a:off x="533408" y="0"/>
          <a:ext cx="7619983" cy="51816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8A56B-132E-48DB-AB08-F221EFA4EA89}">
      <dsp:nvSpPr>
        <dsp:cNvPr id="0" name=""/>
        <dsp:cNvSpPr/>
      </dsp:nvSpPr>
      <dsp:spPr>
        <a:xfrm>
          <a:off x="685808" y="838198"/>
          <a:ext cx="7315183" cy="21061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504814-C6A6-49B7-82E9-5438CD5A5E6B}">
      <dsp:nvSpPr>
        <dsp:cNvPr id="0" name=""/>
        <dsp:cNvSpPr/>
      </dsp:nvSpPr>
      <dsp:spPr>
        <a:xfrm>
          <a:off x="1981198" y="4093505"/>
          <a:ext cx="4724402" cy="880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Illuminates Red when test is active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Mounted in plain site for entire work area </a:t>
          </a:r>
          <a:endParaRPr lang="en-US" sz="2100" kern="1200" dirty="0"/>
        </a:p>
      </dsp:txBody>
      <dsp:txXfrm>
        <a:off x="1981198" y="4093505"/>
        <a:ext cx="4724402" cy="880830"/>
      </dsp:txXfrm>
    </dsp:sp>
    <dsp:sp modelId="{054E439A-9D7A-433B-A3EC-7AA23A78DEAE}">
      <dsp:nvSpPr>
        <dsp:cNvPr id="0" name=""/>
        <dsp:cNvSpPr/>
      </dsp:nvSpPr>
      <dsp:spPr>
        <a:xfrm>
          <a:off x="2361438" y="3575304"/>
          <a:ext cx="3963924" cy="51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Signal Lights</a:t>
          </a:r>
          <a:endParaRPr lang="en-US" sz="2400" kern="1200" dirty="0"/>
        </a:p>
      </dsp:txBody>
      <dsp:txXfrm>
        <a:off x="2361438" y="3575304"/>
        <a:ext cx="3963924" cy="5182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A5A8A-BF27-4AA0-BC09-0E552B0E484C}">
      <dsp:nvSpPr>
        <dsp:cNvPr id="0" name=""/>
        <dsp:cNvSpPr/>
      </dsp:nvSpPr>
      <dsp:spPr>
        <a:xfrm>
          <a:off x="533408" y="0"/>
          <a:ext cx="7619983" cy="51816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8A56B-132E-48DB-AB08-F221EFA4EA89}">
      <dsp:nvSpPr>
        <dsp:cNvPr id="0" name=""/>
        <dsp:cNvSpPr/>
      </dsp:nvSpPr>
      <dsp:spPr>
        <a:xfrm>
          <a:off x="685808" y="658362"/>
          <a:ext cx="7315183" cy="24658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504814-C6A6-49B7-82E9-5438CD5A5E6B}">
      <dsp:nvSpPr>
        <dsp:cNvPr id="0" name=""/>
        <dsp:cNvSpPr/>
      </dsp:nvSpPr>
      <dsp:spPr>
        <a:xfrm>
          <a:off x="1981198" y="4093505"/>
          <a:ext cx="4724402" cy="880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Isolates User From Ground Potential</a:t>
          </a:r>
          <a:endParaRPr lang="en-US" sz="2400" kern="1200" dirty="0"/>
        </a:p>
      </dsp:txBody>
      <dsp:txXfrm>
        <a:off x="1981198" y="4093505"/>
        <a:ext cx="4724402" cy="880830"/>
      </dsp:txXfrm>
    </dsp:sp>
    <dsp:sp modelId="{054E439A-9D7A-433B-A3EC-7AA23A78DEAE}">
      <dsp:nvSpPr>
        <dsp:cNvPr id="0" name=""/>
        <dsp:cNvSpPr/>
      </dsp:nvSpPr>
      <dsp:spPr>
        <a:xfrm>
          <a:off x="2361438" y="3575304"/>
          <a:ext cx="3963924" cy="51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Insulation Mat</a:t>
          </a:r>
          <a:endParaRPr lang="en-US" sz="2400" kern="1200" dirty="0"/>
        </a:p>
      </dsp:txBody>
      <dsp:txXfrm>
        <a:off x="2361438" y="3575304"/>
        <a:ext cx="3963924" cy="5182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7F08E-B27C-444E-B3FE-AB3E6ECB06C1}">
      <dsp:nvSpPr>
        <dsp:cNvPr id="0" name=""/>
        <dsp:cNvSpPr/>
      </dsp:nvSpPr>
      <dsp:spPr>
        <a:xfrm>
          <a:off x="0" y="0"/>
          <a:ext cx="8763000" cy="164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000" kern="1200" dirty="0" smtClean="0">
              <a:latin typeface="+mn-lt"/>
            </a:rPr>
            <a:t>OSHA 29 CFR part 1910.332 Subpart S</a:t>
          </a:r>
          <a:endParaRPr lang="en-US" sz="20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800" kern="1200" dirty="0" smtClean="0">
              <a:latin typeface="+mn-lt"/>
            </a:rPr>
            <a:t>Defines the training requirements for anyone exposed to voltages in excess of 50 volts</a:t>
          </a:r>
          <a:endParaRPr lang="en-US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800" kern="1200" dirty="0" smtClean="0">
              <a:latin typeface="+mn-lt"/>
            </a:rPr>
            <a:t>Employees must be qualified to work on or near exposed energized parts</a:t>
          </a:r>
          <a:endParaRPr lang="en-US" sz="1800" kern="1200" dirty="0">
            <a:latin typeface="+mn-lt"/>
          </a:endParaRPr>
        </a:p>
      </dsp:txBody>
      <dsp:txXfrm>
        <a:off x="1916906" y="0"/>
        <a:ext cx="6846093" cy="1643062"/>
      </dsp:txXfrm>
    </dsp:sp>
    <dsp:sp modelId="{93037AD7-00AD-45C1-A9BA-658935DEF4CB}">
      <dsp:nvSpPr>
        <dsp:cNvPr id="0" name=""/>
        <dsp:cNvSpPr/>
      </dsp:nvSpPr>
      <dsp:spPr>
        <a:xfrm>
          <a:off x="164306" y="164306"/>
          <a:ext cx="1752600" cy="13144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12748D-E4DF-4221-B9B9-AD6AFC7C81E5}">
      <dsp:nvSpPr>
        <dsp:cNvPr id="0" name=""/>
        <dsp:cNvSpPr/>
      </dsp:nvSpPr>
      <dsp:spPr>
        <a:xfrm>
          <a:off x="0" y="1807368"/>
          <a:ext cx="8763000" cy="164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000" kern="1200" dirty="0" smtClean="0">
              <a:latin typeface="+mn-lt"/>
            </a:rPr>
            <a:t>NFPA 70E: Standard for Electrical Safety in the Workplace 2012</a:t>
          </a:r>
          <a:endParaRPr lang="en-US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Explains reason behind the rule and how to comply</a:t>
          </a:r>
          <a:endParaRPr lang="en-US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Safe work practices, PPE and lockout/</a:t>
          </a:r>
          <a:r>
            <a:rPr lang="en-US" sz="2000" kern="1200" dirty="0" err="1" smtClean="0">
              <a:latin typeface="+mn-lt"/>
            </a:rPr>
            <a:t>tagout</a:t>
          </a:r>
          <a:r>
            <a:rPr lang="en-US" sz="2000" kern="1200" dirty="0" smtClean="0">
              <a:latin typeface="+mn-lt"/>
            </a:rPr>
            <a:t> procedures</a:t>
          </a:r>
          <a:endParaRPr lang="en-US" sz="2000" kern="1200" dirty="0">
            <a:latin typeface="+mn-lt"/>
          </a:endParaRPr>
        </a:p>
      </dsp:txBody>
      <dsp:txXfrm>
        <a:off x="1916906" y="1807368"/>
        <a:ext cx="6846093" cy="1643062"/>
      </dsp:txXfrm>
    </dsp:sp>
    <dsp:sp modelId="{9E1308C4-E032-49CE-B60A-A3360A94CAC0}">
      <dsp:nvSpPr>
        <dsp:cNvPr id="0" name=""/>
        <dsp:cNvSpPr/>
      </dsp:nvSpPr>
      <dsp:spPr>
        <a:xfrm>
          <a:off x="380997" y="1971675"/>
          <a:ext cx="1319217" cy="13144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B7D80B-C6DE-4104-8A47-5EF136578EC8}">
      <dsp:nvSpPr>
        <dsp:cNvPr id="0" name=""/>
        <dsp:cNvSpPr/>
      </dsp:nvSpPr>
      <dsp:spPr>
        <a:xfrm>
          <a:off x="0" y="3614737"/>
          <a:ext cx="8763000" cy="164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BS EN 50191:2010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Erection and Operation of Electrical Test Equipment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Defines recommended setups for electrical testing stations</a:t>
          </a:r>
          <a:endParaRPr lang="en-US" sz="2100" kern="1200" dirty="0"/>
        </a:p>
      </dsp:txBody>
      <dsp:txXfrm>
        <a:off x="1916906" y="3614737"/>
        <a:ext cx="6846093" cy="1643062"/>
      </dsp:txXfrm>
    </dsp:sp>
    <dsp:sp modelId="{9D3C629C-74A0-4B42-98C6-2577D37A82CE}">
      <dsp:nvSpPr>
        <dsp:cNvPr id="0" name=""/>
        <dsp:cNvSpPr/>
      </dsp:nvSpPr>
      <dsp:spPr>
        <a:xfrm>
          <a:off x="164306" y="3779043"/>
          <a:ext cx="1752600" cy="13144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2591-3DFE-4A71-8488-9A52BB076671}">
      <dsp:nvSpPr>
        <dsp:cNvPr id="0" name=""/>
        <dsp:cNvSpPr/>
      </dsp:nvSpPr>
      <dsp:spPr>
        <a:xfrm rot="5400000">
          <a:off x="-216042" y="219440"/>
          <a:ext cx="1440284" cy="1008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Safety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1" y="507496"/>
        <a:ext cx="1008198" cy="432086"/>
      </dsp:txXfrm>
    </dsp:sp>
    <dsp:sp modelId="{9F0C5934-4B20-42AC-B7F2-E668F43F4C8F}">
      <dsp:nvSpPr>
        <dsp:cNvPr id="0" name=""/>
        <dsp:cNvSpPr/>
      </dsp:nvSpPr>
      <dsp:spPr>
        <a:xfrm rot="5400000">
          <a:off x="4379407" y="-3367810"/>
          <a:ext cx="936184" cy="7678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What is safety and why do we test?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Shock Hazards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Effects of Current on the Human Body</a:t>
          </a:r>
          <a:endParaRPr lang="en-US" sz="1700" kern="1200" dirty="0"/>
        </a:p>
      </dsp:txBody>
      <dsp:txXfrm rot="-5400000">
        <a:off x="1008199" y="49099"/>
        <a:ext cx="7632900" cy="844782"/>
      </dsp:txXfrm>
    </dsp:sp>
    <dsp:sp modelId="{6A78D800-5E88-4F8B-994A-C70D1D66D931}">
      <dsp:nvSpPr>
        <dsp:cNvPr id="0" name=""/>
        <dsp:cNvSpPr/>
      </dsp:nvSpPr>
      <dsp:spPr>
        <a:xfrm rot="5400000">
          <a:off x="-216042" y="1515080"/>
          <a:ext cx="1440284" cy="1008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Operator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1" y="1803136"/>
        <a:ext cx="1008198" cy="432086"/>
      </dsp:txXfrm>
    </dsp:sp>
    <dsp:sp modelId="{791D72FD-E2D6-43AC-9CB5-20397246854E}">
      <dsp:nvSpPr>
        <dsp:cNvPr id="0" name=""/>
        <dsp:cNvSpPr/>
      </dsp:nvSpPr>
      <dsp:spPr>
        <a:xfrm rot="5400000">
          <a:off x="4379407" y="-2072170"/>
          <a:ext cx="936184" cy="7678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10 Things a Qualified Operator Should Know</a:t>
          </a:r>
          <a:endParaRPr lang="en-US" sz="1700" kern="1200" dirty="0"/>
        </a:p>
      </dsp:txBody>
      <dsp:txXfrm rot="-5400000">
        <a:off x="1008199" y="1344739"/>
        <a:ext cx="7632900" cy="844782"/>
      </dsp:txXfrm>
    </dsp:sp>
    <dsp:sp modelId="{87534ECD-E384-4CB1-87B5-3FE63FFAE540}">
      <dsp:nvSpPr>
        <dsp:cNvPr id="0" name=""/>
        <dsp:cNvSpPr/>
      </dsp:nvSpPr>
      <dsp:spPr>
        <a:xfrm rot="5400000">
          <a:off x="-216042" y="2810720"/>
          <a:ext cx="1440284" cy="1008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Building Safeguards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1" y="3098776"/>
        <a:ext cx="1008198" cy="432086"/>
      </dsp:txXfrm>
    </dsp:sp>
    <dsp:sp modelId="{C163734C-A429-4F8F-B8A0-CB59D8F8BA3D}">
      <dsp:nvSpPr>
        <dsp:cNvPr id="0" name=""/>
        <dsp:cNvSpPr/>
      </dsp:nvSpPr>
      <dsp:spPr>
        <a:xfrm rot="5400000">
          <a:off x="4379407" y="-776530"/>
          <a:ext cx="936184" cy="7678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Stations with positive protection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Station without positive protection	</a:t>
          </a:r>
          <a:endParaRPr lang="en-US" sz="1700" kern="1200" dirty="0"/>
        </a:p>
      </dsp:txBody>
      <dsp:txXfrm rot="-5400000">
        <a:off x="1008199" y="2640379"/>
        <a:ext cx="7632900" cy="844782"/>
      </dsp:txXfrm>
    </dsp:sp>
    <dsp:sp modelId="{145EB12B-55C4-473C-8831-570D7244AE7B}">
      <dsp:nvSpPr>
        <dsp:cNvPr id="0" name=""/>
        <dsp:cNvSpPr/>
      </dsp:nvSpPr>
      <dsp:spPr>
        <a:xfrm rot="5400000">
          <a:off x="-216042" y="4106360"/>
          <a:ext cx="1440284" cy="1008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Additional Safety Methods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1" y="4394416"/>
        <a:ext cx="1008198" cy="432086"/>
      </dsp:txXfrm>
    </dsp:sp>
    <dsp:sp modelId="{277ABA72-09F1-40ED-96D7-7CC00E0F8DD6}">
      <dsp:nvSpPr>
        <dsp:cNvPr id="0" name=""/>
        <dsp:cNvSpPr/>
      </dsp:nvSpPr>
      <dsp:spPr>
        <a:xfrm rot="5400000">
          <a:off x="4379407" y="519109"/>
          <a:ext cx="936184" cy="7678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Additional means for safe testing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Training Resources</a:t>
          </a:r>
          <a:endParaRPr lang="en-US" sz="1700" kern="1200" dirty="0"/>
        </a:p>
      </dsp:txBody>
      <dsp:txXfrm rot="-5400000">
        <a:off x="1008199" y="3936019"/>
        <a:ext cx="7632900" cy="844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2591-3DFE-4A71-8488-9A52BB076671}">
      <dsp:nvSpPr>
        <dsp:cNvPr id="0" name=""/>
        <dsp:cNvSpPr/>
      </dsp:nvSpPr>
      <dsp:spPr>
        <a:xfrm rot="5400000">
          <a:off x="-421146" y="421485"/>
          <a:ext cx="2807642" cy="19653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Operator Safety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" y="983014"/>
        <a:ext cx="1965349" cy="842293"/>
      </dsp:txXfrm>
    </dsp:sp>
    <dsp:sp modelId="{9F0C5934-4B20-42AC-B7F2-E668F43F4C8F}">
      <dsp:nvSpPr>
        <dsp:cNvPr id="0" name=""/>
        <dsp:cNvSpPr/>
      </dsp:nvSpPr>
      <dsp:spPr>
        <a:xfrm rot="5400000">
          <a:off x="4413591" y="-2447901"/>
          <a:ext cx="1824967" cy="6721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The condition of being safe from undergoing or causing hurt, injury or loss</a:t>
          </a:r>
        </a:p>
      </dsp:txBody>
      <dsp:txXfrm rot="-5400000">
        <a:off x="1965350" y="89428"/>
        <a:ext cx="6632362" cy="1646791"/>
      </dsp:txXfrm>
    </dsp:sp>
    <dsp:sp modelId="{6A78D800-5E88-4F8B-994A-C70D1D66D931}">
      <dsp:nvSpPr>
        <dsp:cNvPr id="0" name=""/>
        <dsp:cNvSpPr/>
      </dsp:nvSpPr>
      <dsp:spPr>
        <a:xfrm rot="5400000">
          <a:off x="-421146" y="2947164"/>
          <a:ext cx="2807642" cy="19653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Product Safety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Device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" y="3508693"/>
        <a:ext cx="1965349" cy="842293"/>
      </dsp:txXfrm>
    </dsp:sp>
    <dsp:sp modelId="{791D72FD-E2D6-43AC-9CB5-20397246854E}">
      <dsp:nvSpPr>
        <dsp:cNvPr id="0" name=""/>
        <dsp:cNvSpPr/>
      </dsp:nvSpPr>
      <dsp:spPr>
        <a:xfrm rot="5400000">
          <a:off x="4413591" y="77776"/>
          <a:ext cx="1824967" cy="6721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A device or a machine designed to prevent inadvertent or hazardous operation</a:t>
          </a:r>
          <a:endParaRPr lang="en-US" sz="3700" kern="1200" dirty="0"/>
        </a:p>
      </dsp:txBody>
      <dsp:txXfrm rot="-5400000">
        <a:off x="1965350" y="2615105"/>
        <a:ext cx="6632362" cy="1646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5499A-C540-41A7-936C-FBD272013189}">
      <dsp:nvSpPr>
        <dsp:cNvPr id="0" name=""/>
        <dsp:cNvSpPr/>
      </dsp:nvSpPr>
      <dsp:spPr>
        <a:xfrm>
          <a:off x="1105679" y="2472"/>
          <a:ext cx="5408640" cy="578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/>
            <a:t>Physical condition &amp; response. </a:t>
          </a:r>
          <a:endParaRPr lang="en-US" sz="1800" kern="1200" dirty="0"/>
        </a:p>
      </dsp:txBody>
      <dsp:txXfrm>
        <a:off x="1122609" y="19402"/>
        <a:ext cx="5374780" cy="544181"/>
      </dsp:txXfrm>
    </dsp:sp>
    <dsp:sp modelId="{1C5F39E7-221D-4456-BD5F-6B3853A39EA8}">
      <dsp:nvSpPr>
        <dsp:cNvPr id="0" name=""/>
        <dsp:cNvSpPr/>
      </dsp:nvSpPr>
      <dsp:spPr>
        <a:xfrm rot="5400000">
          <a:off x="3701617" y="594964"/>
          <a:ext cx="216765" cy="260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3731965" y="616641"/>
        <a:ext cx="156070" cy="151736"/>
      </dsp:txXfrm>
    </dsp:sp>
    <dsp:sp modelId="{3E6A21A5-43B5-48D1-AA0B-547217720307}">
      <dsp:nvSpPr>
        <dsp:cNvPr id="0" name=""/>
        <dsp:cNvSpPr/>
      </dsp:nvSpPr>
      <dsp:spPr>
        <a:xfrm>
          <a:off x="855977" y="869534"/>
          <a:ext cx="5908045" cy="578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/>
            <a:t>The path of the electrical current through the body.</a:t>
          </a:r>
        </a:p>
      </dsp:txBody>
      <dsp:txXfrm>
        <a:off x="872907" y="886464"/>
        <a:ext cx="5874185" cy="544181"/>
      </dsp:txXfrm>
    </dsp:sp>
    <dsp:sp modelId="{18C09E82-6670-405C-B38D-23D31545BE66}">
      <dsp:nvSpPr>
        <dsp:cNvPr id="0" name=""/>
        <dsp:cNvSpPr/>
      </dsp:nvSpPr>
      <dsp:spPr>
        <a:xfrm rot="5400000">
          <a:off x="3701617" y="1462026"/>
          <a:ext cx="216765" cy="260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3731965" y="1483703"/>
        <a:ext cx="156070" cy="151736"/>
      </dsp:txXfrm>
    </dsp:sp>
    <dsp:sp modelId="{5CE76576-3013-4F0D-B689-7890202B511F}">
      <dsp:nvSpPr>
        <dsp:cNvPr id="0" name=""/>
        <dsp:cNvSpPr/>
      </dsp:nvSpPr>
      <dsp:spPr>
        <a:xfrm>
          <a:off x="602772" y="1736596"/>
          <a:ext cx="6414455" cy="578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/>
            <a:t>The duration or length of time the person is exposed.</a:t>
          </a:r>
        </a:p>
      </dsp:txBody>
      <dsp:txXfrm>
        <a:off x="619702" y="1753526"/>
        <a:ext cx="6380595" cy="544181"/>
      </dsp:txXfrm>
    </dsp:sp>
    <dsp:sp modelId="{088E9BE9-F5FC-4B4D-BCC3-ABC1CB7283CE}">
      <dsp:nvSpPr>
        <dsp:cNvPr id="0" name=""/>
        <dsp:cNvSpPr/>
      </dsp:nvSpPr>
      <dsp:spPr>
        <a:xfrm rot="5400000">
          <a:off x="3701617" y="2329088"/>
          <a:ext cx="216765" cy="260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3731965" y="2350765"/>
        <a:ext cx="156070" cy="151736"/>
      </dsp:txXfrm>
    </dsp:sp>
    <dsp:sp modelId="{CE05E834-2718-4175-A51C-393C5B85C712}">
      <dsp:nvSpPr>
        <dsp:cNvPr id="0" name=""/>
        <dsp:cNvSpPr/>
      </dsp:nvSpPr>
      <dsp:spPr>
        <a:xfrm>
          <a:off x="1260213" y="2603658"/>
          <a:ext cx="5099573" cy="578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/>
            <a:t>The magnitude of the voltage and current flow.</a:t>
          </a:r>
        </a:p>
      </dsp:txBody>
      <dsp:txXfrm>
        <a:off x="1277143" y="2620588"/>
        <a:ext cx="5065713" cy="544181"/>
      </dsp:txXfrm>
    </dsp:sp>
    <dsp:sp modelId="{D3F0CC93-E0B6-44EA-A657-25661D8528FD}">
      <dsp:nvSpPr>
        <dsp:cNvPr id="0" name=""/>
        <dsp:cNvSpPr/>
      </dsp:nvSpPr>
      <dsp:spPr>
        <a:xfrm rot="5400000">
          <a:off x="3701617" y="3196150"/>
          <a:ext cx="216765" cy="260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3731965" y="3217827"/>
        <a:ext cx="156070" cy="151736"/>
      </dsp:txXfrm>
    </dsp:sp>
    <dsp:sp modelId="{F182F772-22E5-40DC-872A-51E6A0CCBA1B}">
      <dsp:nvSpPr>
        <dsp:cNvPr id="0" name=""/>
        <dsp:cNvSpPr/>
      </dsp:nvSpPr>
      <dsp:spPr>
        <a:xfrm>
          <a:off x="1260213" y="3470720"/>
          <a:ext cx="5099573" cy="578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kern="1200" dirty="0" smtClean="0"/>
            <a:t>The frequency of the supply voltage.</a:t>
          </a:r>
          <a:endParaRPr lang="en-US" sz="1800" kern="1200" dirty="0" smtClean="0"/>
        </a:p>
      </dsp:txBody>
      <dsp:txXfrm>
        <a:off x="1277143" y="3487650"/>
        <a:ext cx="5065713" cy="544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02866-2B37-4F4D-9961-8C4F2684CF4E}">
      <dsp:nvSpPr>
        <dsp:cNvPr id="0" name=""/>
        <dsp:cNvSpPr/>
      </dsp:nvSpPr>
      <dsp:spPr>
        <a:xfrm>
          <a:off x="380986" y="0"/>
          <a:ext cx="3695662" cy="43398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6DDEE8-307F-4EC5-97EE-39F4CECF4A75}">
      <dsp:nvSpPr>
        <dsp:cNvPr id="0" name=""/>
        <dsp:cNvSpPr/>
      </dsp:nvSpPr>
      <dsp:spPr>
        <a:xfrm>
          <a:off x="757463" y="3368678"/>
          <a:ext cx="3289139" cy="10347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400" kern="1200" dirty="0" smtClean="0"/>
            <a:t>Contact is made with one point of a circuit and ground.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400" kern="1200" dirty="0" smtClean="0"/>
            <a:t>Contact is made with a “hot” metallic part while a person is at ground potential. </a:t>
          </a:r>
          <a:endParaRPr lang="en-US" sz="1400" kern="1200" dirty="0"/>
        </a:p>
      </dsp:txBody>
      <dsp:txXfrm>
        <a:off x="757463" y="3368678"/>
        <a:ext cx="3289139" cy="1034785"/>
      </dsp:txXfrm>
    </dsp:sp>
    <dsp:sp modelId="{88383CD0-0743-45E8-B027-1478EAB13D9D}">
      <dsp:nvSpPr>
        <dsp:cNvPr id="0" name=""/>
        <dsp:cNvSpPr/>
      </dsp:nvSpPr>
      <dsp:spPr>
        <a:xfrm>
          <a:off x="4490083" y="2447"/>
          <a:ext cx="3695662" cy="439461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6E0321-23D2-4DAF-98E3-A09FE26A5683}">
      <dsp:nvSpPr>
        <dsp:cNvPr id="0" name=""/>
        <dsp:cNvSpPr/>
      </dsp:nvSpPr>
      <dsp:spPr>
        <a:xfrm>
          <a:off x="4822692" y="3382367"/>
          <a:ext cx="3289139" cy="10347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400" kern="1200" dirty="0" smtClean="0"/>
            <a:t>Contact is made with two points of a circuit.</a:t>
          </a:r>
          <a:endParaRPr lang="en-US" sz="1400" kern="1200" dirty="0"/>
        </a:p>
      </dsp:txBody>
      <dsp:txXfrm>
        <a:off x="4822692" y="3382367"/>
        <a:ext cx="3289139" cy="1034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A7F59-89B0-4FA6-BCD9-88E339FC53E2}">
      <dsp:nvSpPr>
        <dsp:cNvPr id="0" name=""/>
        <dsp:cNvSpPr/>
      </dsp:nvSpPr>
      <dsp:spPr>
        <a:xfrm>
          <a:off x="2906558" y="3541"/>
          <a:ext cx="2873682" cy="308008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2D9EB-EDBE-473B-BB9D-3EBEEED048A2}">
      <dsp:nvSpPr>
        <dsp:cNvPr id="0" name=""/>
        <dsp:cNvSpPr/>
      </dsp:nvSpPr>
      <dsp:spPr>
        <a:xfrm>
          <a:off x="112740" y="3073162"/>
          <a:ext cx="8461319" cy="218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>
              <a:solidFill>
                <a:srgbClr val="000000"/>
              </a:solidFill>
            </a:rPr>
            <a:t>The human body on an average has about 1000 to 1500 ohms resistance to the flow of electrical current.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>
              <a:solidFill>
                <a:srgbClr val="000000"/>
              </a:solidFill>
            </a:rPr>
            <a:t>The outer layer of the skin provides the largest resistance.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>
              <a:solidFill>
                <a:srgbClr val="000000"/>
              </a:solidFill>
            </a:rPr>
            <a:t>The </a:t>
          </a:r>
          <a:r>
            <a:rPr kumimoji="1" lang="en-US" sz="2100" kern="1200" dirty="0" smtClean="0">
              <a:solidFill>
                <a:srgbClr val="000000"/>
              </a:solidFill>
            </a:rPr>
            <a:t>skin </a:t>
          </a:r>
          <a:r>
            <a:rPr kumimoji="1" lang="en-US" sz="2100" kern="1200" dirty="0" smtClean="0">
              <a:solidFill>
                <a:srgbClr val="000000"/>
              </a:solidFill>
            </a:rPr>
            <a:t>has a breakdown voltage at which it is simply “punctured” leaving only the lower resistance body tissue to impede the flow of current in the body.  </a:t>
          </a:r>
        </a:p>
      </dsp:txBody>
      <dsp:txXfrm>
        <a:off x="112740" y="3073162"/>
        <a:ext cx="8461319" cy="2181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D436-4C4E-4671-9386-6C4D867B8DF9}">
      <dsp:nvSpPr>
        <dsp:cNvPr id="0" name=""/>
        <dsp:cNvSpPr/>
      </dsp:nvSpPr>
      <dsp:spPr>
        <a:xfrm>
          <a:off x="861" y="1222379"/>
          <a:ext cx="4304191" cy="27368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2DED46-8205-40B8-AACE-DDB6CF705423}">
      <dsp:nvSpPr>
        <dsp:cNvPr id="0" name=""/>
        <dsp:cNvSpPr/>
      </dsp:nvSpPr>
      <dsp:spPr>
        <a:xfrm>
          <a:off x="1675311" y="3901921"/>
          <a:ext cx="2434991" cy="585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/>
            <a:t>1. Determine if exposed conductor is energized</a:t>
          </a:r>
          <a:endParaRPr lang="en-US" sz="1800" kern="1200" dirty="0"/>
        </a:p>
      </dsp:txBody>
      <dsp:txXfrm>
        <a:off x="1675311" y="3901921"/>
        <a:ext cx="2434991" cy="585169"/>
      </dsp:txXfrm>
    </dsp:sp>
    <dsp:sp modelId="{8A84FF7E-4732-4BA5-81C6-0EA25A658423}">
      <dsp:nvSpPr>
        <dsp:cNvPr id="0" name=""/>
        <dsp:cNvSpPr/>
      </dsp:nvSpPr>
      <dsp:spPr>
        <a:xfrm>
          <a:off x="4676267" y="1387974"/>
          <a:ext cx="3647844" cy="184893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8990EE-129D-421E-807B-FC05A9A3F6FC}">
      <dsp:nvSpPr>
        <dsp:cNvPr id="0" name=""/>
        <dsp:cNvSpPr/>
      </dsp:nvSpPr>
      <dsp:spPr>
        <a:xfrm>
          <a:off x="5371643" y="3445719"/>
          <a:ext cx="3010356" cy="1046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/>
            <a:t>2. Know how to use the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/>
            <a:t>equipment. Read the </a:t>
          </a:r>
          <a:r>
            <a:rPr lang="en-US" sz="1800" kern="1200" dirty="0" smtClean="0"/>
            <a:t>specs!</a:t>
          </a:r>
          <a:endParaRPr lang="en-US" sz="1800" kern="1200" dirty="0"/>
        </a:p>
      </dsp:txBody>
      <dsp:txXfrm>
        <a:off x="5371643" y="3445719"/>
        <a:ext cx="3010356" cy="1046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FB8EE-2795-4FF8-87D0-EDCEB77AAACB}">
      <dsp:nvSpPr>
        <dsp:cNvPr id="0" name=""/>
        <dsp:cNvSpPr/>
      </dsp:nvSpPr>
      <dsp:spPr>
        <a:xfrm rot="5400000">
          <a:off x="-276690" y="278419"/>
          <a:ext cx="1844604" cy="129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  <a:endParaRPr lang="en-US" sz="3600" kern="1200" dirty="0"/>
        </a:p>
      </dsp:txBody>
      <dsp:txXfrm rot="-5400000">
        <a:off x="1" y="647339"/>
        <a:ext cx="1291222" cy="553382"/>
      </dsp:txXfrm>
    </dsp:sp>
    <dsp:sp modelId="{1624D041-3EA1-4B57-9D20-8110D5A32054}">
      <dsp:nvSpPr>
        <dsp:cNvPr id="0" name=""/>
        <dsp:cNvSpPr/>
      </dsp:nvSpPr>
      <dsp:spPr>
        <a:xfrm rot="5400000">
          <a:off x="4389515" y="-3096563"/>
          <a:ext cx="1198992" cy="7395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Understand approach distances and corresponding voltages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AR instruments can output 10 – 20,000 VAC or VDC</a:t>
          </a:r>
          <a:endParaRPr lang="en-US" sz="2300" kern="1200" dirty="0"/>
        </a:p>
      </dsp:txBody>
      <dsp:txXfrm rot="-5400000">
        <a:off x="1291223" y="60259"/>
        <a:ext cx="7337047" cy="1081932"/>
      </dsp:txXfrm>
    </dsp:sp>
    <dsp:sp modelId="{ED690A13-3D13-4128-B36F-BFDF228A9AD0}">
      <dsp:nvSpPr>
        <dsp:cNvPr id="0" name=""/>
        <dsp:cNvSpPr/>
      </dsp:nvSpPr>
      <dsp:spPr>
        <a:xfrm rot="5400000">
          <a:off x="-276690" y="1931298"/>
          <a:ext cx="1844604" cy="129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</a:t>
          </a:r>
          <a:endParaRPr lang="en-US" sz="3600" kern="1200" dirty="0"/>
        </a:p>
      </dsp:txBody>
      <dsp:txXfrm rot="-5400000">
        <a:off x="1" y="2300218"/>
        <a:ext cx="1291222" cy="553382"/>
      </dsp:txXfrm>
    </dsp:sp>
    <dsp:sp modelId="{9D7674D6-5349-46F7-B61D-7DF9A122092A}">
      <dsp:nvSpPr>
        <dsp:cNvPr id="0" name=""/>
        <dsp:cNvSpPr/>
      </dsp:nvSpPr>
      <dsp:spPr>
        <a:xfrm rot="5400000">
          <a:off x="4389515" y="-1443684"/>
          <a:ext cx="1198992" cy="7395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Understand the relationship between electrical hazards and possible injury	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Effects of electrical current on the human body</a:t>
          </a:r>
          <a:endParaRPr lang="en-US" sz="2300" kern="1200" dirty="0"/>
        </a:p>
      </dsp:txBody>
      <dsp:txXfrm rot="-5400000">
        <a:off x="1291223" y="1713138"/>
        <a:ext cx="7337047" cy="1081932"/>
      </dsp:txXfrm>
    </dsp:sp>
    <dsp:sp modelId="{1D117240-2DBC-4A4D-A415-B6AF9D3FB6B5}">
      <dsp:nvSpPr>
        <dsp:cNvPr id="0" name=""/>
        <dsp:cNvSpPr/>
      </dsp:nvSpPr>
      <dsp:spPr>
        <a:xfrm rot="5400000">
          <a:off x="-276690" y="3584176"/>
          <a:ext cx="1844604" cy="129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5</a:t>
          </a:r>
          <a:endParaRPr lang="en-US" sz="3600" kern="1200" dirty="0"/>
        </a:p>
      </dsp:txBody>
      <dsp:txXfrm rot="-5400000">
        <a:off x="1" y="3953096"/>
        <a:ext cx="1291222" cy="553382"/>
      </dsp:txXfrm>
    </dsp:sp>
    <dsp:sp modelId="{60542861-B1B5-41C2-844E-30F9A841904F}">
      <dsp:nvSpPr>
        <dsp:cNvPr id="0" name=""/>
        <dsp:cNvSpPr/>
      </dsp:nvSpPr>
      <dsp:spPr>
        <a:xfrm rot="5400000">
          <a:off x="4389515" y="209194"/>
          <a:ext cx="1198992" cy="7395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Know the safety features of the equipment and how to utilize them.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SmartGFI</a:t>
          </a:r>
          <a:r>
            <a:rPr lang="en-US" sz="2300" kern="1200" dirty="0" smtClean="0"/>
            <a:t>, Interlock and automatic discharge.</a:t>
          </a:r>
          <a:endParaRPr lang="en-US" sz="2300" kern="1200" dirty="0"/>
        </a:p>
      </dsp:txBody>
      <dsp:txXfrm rot="-5400000">
        <a:off x="1291223" y="3366016"/>
        <a:ext cx="7337047" cy="10819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D436-4C4E-4671-9386-6C4D867B8DF9}">
      <dsp:nvSpPr>
        <dsp:cNvPr id="0" name=""/>
        <dsp:cNvSpPr/>
      </dsp:nvSpPr>
      <dsp:spPr>
        <a:xfrm>
          <a:off x="7386" y="180195"/>
          <a:ext cx="4096107" cy="482120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2DED46-8205-40B8-AACE-DDB6CF705423}">
      <dsp:nvSpPr>
        <dsp:cNvPr id="0" name=""/>
        <dsp:cNvSpPr/>
      </dsp:nvSpPr>
      <dsp:spPr>
        <a:xfrm>
          <a:off x="761997" y="1371600"/>
          <a:ext cx="2931655" cy="704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700" kern="1200" dirty="0" smtClean="0"/>
            <a:t>6. Determine if PPE is necessary, what type and how it’s rated.</a:t>
          </a:r>
          <a:endParaRPr lang="en-US" sz="1700" kern="1200" dirty="0"/>
        </a:p>
      </dsp:txBody>
      <dsp:txXfrm>
        <a:off x="761997" y="1371600"/>
        <a:ext cx="2931655" cy="704525"/>
      </dsp:txXfrm>
    </dsp:sp>
    <dsp:sp modelId="{8A84FF7E-4732-4BA5-81C6-0EA25A658423}">
      <dsp:nvSpPr>
        <dsp:cNvPr id="0" name=""/>
        <dsp:cNvSpPr/>
      </dsp:nvSpPr>
      <dsp:spPr>
        <a:xfrm>
          <a:off x="4570740" y="50023"/>
          <a:ext cx="3840537" cy="508155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8990EE-129D-421E-807B-FC05A9A3F6FC}">
      <dsp:nvSpPr>
        <dsp:cNvPr id="0" name=""/>
        <dsp:cNvSpPr/>
      </dsp:nvSpPr>
      <dsp:spPr>
        <a:xfrm>
          <a:off x="4709254" y="3921978"/>
          <a:ext cx="3624375" cy="1259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700" kern="1200" dirty="0" smtClean="0"/>
            <a:t>7. Know the methods of release for victims who are being shocked. DO NOT TOUCH SOMEONE WHO IS BEING SHOCKED.</a:t>
          </a:r>
          <a:endParaRPr lang="en-US" sz="1700" kern="1200" dirty="0"/>
        </a:p>
      </dsp:txBody>
      <dsp:txXfrm>
        <a:off x="4709254" y="3921978"/>
        <a:ext cx="3624375" cy="125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4E693-FFE3-4AC9-AD76-939B5EE29AB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0684C-D21E-4574-BBEB-72DADD531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1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978A8E-14FE-4CB3-904D-C8D80D98A7E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978A8E-14FE-4CB3-904D-C8D80D98A7E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8F8F-93DE-47CB-8D1A-3482C65769D3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FEFA-98B0-4DCF-96D0-2F7C397C7B20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1811-A03B-45C3-A602-04481E6BB288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9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9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1398-E453-41C2-A932-63B8C89F465E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4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99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9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1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4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80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5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7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C9A1-28EA-4FD9-B913-2D7D8A3EAF6F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4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62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24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4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73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6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5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0F69-58B3-40AC-BDB4-61D4D6927F7A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81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99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48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7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29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94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9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95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6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2F80-5EC2-44B4-B025-EC9D4FECC8F0}" type="datetime1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6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14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7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67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11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3FC-D231-4CFB-ABBC-FA21E3D9E2DC}" type="datetime1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29A8-F775-477F-BBA3-753BBA1F0E39}" type="datetime1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5807-932A-4F1F-8E1C-23F36502901E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2A46-AB43-4AFE-B9D4-9C73B88E51C0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2A9B2-FCE0-4CE1-BDCD-237865EE63FA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161D-F81C-4846-AE2A-DCB22AD2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2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9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4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5A7CF3-0E20-4D78-8708-A09E9CC00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1E7BC6-ED85-4018-A943-0ED3E959E8ED}" type="datetimeFigureOut">
              <a:rPr lang="en-US" smtClean="0">
                <a:solidFill>
                  <a:srgbClr val="ACCBF9"/>
                </a:solidFill>
              </a:rPr>
              <a:pPr/>
              <a:t>7/21/2015</a:t>
            </a:fld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linkedin.com/company/associated-research-inc.?trk=biz-companies-cyf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arisafety.com/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png"/><Relationship Id="rId5" Type="http://schemas.openxmlformats.org/officeDocument/2006/relationships/hyperlink" Target="https://twitter.com/ARHypot" TargetMode="External"/><Relationship Id="rId4" Type="http://schemas.openxmlformats.org/officeDocument/2006/relationships/hyperlink" Target="http://www.youtube.com/user/ARHipo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syeda\AppData\Local\Microsoft\Windows\Temporary Internet Files\Content.Outlook\VLW4D433\Webinar_intro July22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052"/>
            <a:ext cx="7620000" cy="533400"/>
          </a:xfrm>
        </p:spPr>
        <p:txBody>
          <a:bodyPr/>
          <a:lstStyle/>
          <a:p>
            <a:pPr algn="ctr"/>
            <a:r>
              <a:rPr lang="en-US" sz="3000" b="1" dirty="0" smtClean="0">
                <a:latin typeface="+mn-lt"/>
              </a:rPr>
              <a:t>Human Body Resistance</a:t>
            </a:r>
            <a:endParaRPr lang="en-US" sz="3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7105919"/>
              </p:ext>
            </p:extLst>
          </p:nvPr>
        </p:nvGraphicFramePr>
        <p:xfrm>
          <a:off x="152400" y="609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0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2014 Associated Research, Inc.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F9FFF2-E27E-4021-8D00-9A35FDA8D5F7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8436" name="Picture 17" descr="page13-guyF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35687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C:\Users\nickp\AppData\Local\Microsoft\Windows\Temporary Internet Files\Content.Outlook\TGP7NF9G\page13-guyH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3810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C:\Users\nickp\AppData\Local\Microsoft\Windows\Temporary Internet Files\Content.Outlook\TGP7NF9G\page13-guyH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828800"/>
            <a:ext cx="3829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3340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Poll Question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025134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 you use </a:t>
            </a:r>
            <a:r>
              <a:rPr lang="en-US" sz="3600" b="1" dirty="0"/>
              <a:t>ESD Mats or Smocks </a:t>
            </a:r>
            <a:r>
              <a:rPr lang="en-US" sz="3600" dirty="0"/>
              <a:t>at your Electrical Safety Testing Station?</a:t>
            </a:r>
          </a:p>
        </p:txBody>
      </p:sp>
    </p:spTree>
    <p:extLst>
      <p:ext uri="{BB962C8B-B14F-4D97-AF65-F5344CB8AC3E}">
        <p14:creationId xmlns:p14="http://schemas.microsoft.com/office/powerpoint/2010/main" val="7058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The Qualified Test Operator – 10 Things to Know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8243482"/>
              </p:ext>
            </p:extLst>
          </p:nvPr>
        </p:nvGraphicFramePr>
        <p:xfrm>
          <a:off x="304800" y="7620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The Qualified Test Operator – 10 Things to Know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62688001"/>
              </p:ext>
            </p:extLst>
          </p:nvPr>
        </p:nvGraphicFramePr>
        <p:xfrm>
          <a:off x="228600" y="713580"/>
          <a:ext cx="8686800" cy="515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0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The Qualified Test Operator – 10 Things to Know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4137035"/>
              </p:ext>
            </p:extLst>
          </p:nvPr>
        </p:nvGraphicFramePr>
        <p:xfrm>
          <a:off x="228600" y="6858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9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The Qualified Test Operator – 10 Things to Know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93712655"/>
              </p:ext>
            </p:extLst>
          </p:nvPr>
        </p:nvGraphicFramePr>
        <p:xfrm>
          <a:off x="228600" y="713580"/>
          <a:ext cx="8686800" cy="515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Building Safeguards into a Station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7133426"/>
              </p:ext>
            </p:extLst>
          </p:nvPr>
        </p:nvGraphicFramePr>
        <p:xfrm>
          <a:off x="152400" y="6858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2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800600"/>
            <a:ext cx="5486400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Methods of Safety Testing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75618" y="533400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Testing Station with Positive Protection</a:t>
            </a:r>
            <a:endParaRPr lang="en-US" sz="2000" dirty="0"/>
          </a:p>
        </p:txBody>
      </p:sp>
      <p:sp>
        <p:nvSpPr>
          <p:cNvPr id="67589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2014 Associated Research, Inc.</a:t>
            </a:r>
            <a:endParaRPr lang="en-US" dirty="0" smtClean="0"/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35FD47-3635-48AE-A72A-9EB04A11D741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41"/>
            <a:ext cx="903763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648200"/>
            <a:ext cx="5486400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Methods of Safety Testing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76400" y="510540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Testing Station with NO Positive Protection</a:t>
            </a:r>
            <a:endParaRPr lang="en-US" sz="2000" dirty="0"/>
          </a:p>
        </p:txBody>
      </p:sp>
      <p:sp>
        <p:nvSpPr>
          <p:cNvPr id="67589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2014 Associated Research, Inc.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35FD47-3635-48AE-A72A-9EB04A11D7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5820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8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b="1" dirty="0" smtClean="0"/>
              <a:t>Safe </a:t>
            </a:r>
            <a:r>
              <a:rPr lang="en-US" b="1" dirty="0" smtClean="0"/>
              <a:t>Workstation </a:t>
            </a:r>
            <a:r>
              <a:rPr lang="en-US" b="1" dirty="0" smtClean="0"/>
              <a:t>Review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for Electrical </a:t>
            </a:r>
            <a:r>
              <a:rPr lang="en-US" sz="2800" dirty="0" smtClean="0"/>
              <a:t>Safety Testing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SYED ABIDI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Associated Research Inc. </a:t>
            </a:r>
          </a:p>
          <a:p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July 22</a:t>
            </a:r>
            <a:r>
              <a:rPr lang="en-US" sz="1800" baseline="30000" dirty="0" smtClean="0">
                <a:solidFill>
                  <a:schemeClr val="tx2">
                    <a:lumMod val="50000"/>
                  </a:schemeClr>
                </a:solidFill>
              </a:rPr>
              <a:t>nd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, 2015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161D-F81C-4846-AE2A-DCB22AD20C4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Associated Research, Inc.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63" y="885173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Poll Question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272" y="265416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kind of Workstation protection do you utilize? </a:t>
            </a:r>
          </a:p>
        </p:txBody>
      </p:sp>
    </p:spTree>
    <p:extLst>
      <p:ext uri="{BB962C8B-B14F-4D97-AF65-F5344CB8AC3E}">
        <p14:creationId xmlns:p14="http://schemas.microsoft.com/office/powerpoint/2010/main" val="25568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44" y="22860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Test Station with Positive Protection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Users\nickp\Downloads\_L9O192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1122"/>
            <a:ext cx="6619874" cy="4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0480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Test Station without Positive Protection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 descr="C:\Users\nickp\Downloads\_L9O194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1103313"/>
            <a:ext cx="6505575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Additional Methods for Operator Safety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1465987"/>
              </p:ext>
            </p:extLst>
          </p:nvPr>
        </p:nvGraphicFramePr>
        <p:xfrm>
          <a:off x="152400" y="6858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3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04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Additional Methods for Operator Safety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5876405"/>
              </p:ext>
            </p:extLst>
          </p:nvPr>
        </p:nvGraphicFramePr>
        <p:xfrm>
          <a:off x="152400" y="6858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5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Additional Methods for Operator Safety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1306162"/>
              </p:ext>
            </p:extLst>
          </p:nvPr>
        </p:nvGraphicFramePr>
        <p:xfrm>
          <a:off x="152400" y="6858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0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Video Demonstration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Training Resources 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476007"/>
              </p:ext>
            </p:extLst>
          </p:nvPr>
        </p:nvGraphicFramePr>
        <p:xfrm>
          <a:off x="190500" y="548481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9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449886"/>
              </p:ext>
            </p:extLst>
          </p:nvPr>
        </p:nvGraphicFramePr>
        <p:xfrm>
          <a:off x="-199034" y="0"/>
          <a:ext cx="9419234" cy="700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4570388" imgH="3427437" progId="PowerPoint.Show.12">
                  <p:embed/>
                </p:oleObj>
              </mc:Choice>
              <mc:Fallback>
                <p:oleObj name="Presentation" r:id="rId3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9034" y="0"/>
                        <a:ext cx="9419234" cy="700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9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000" dirty="0" smtClean="0">
                <a:latin typeface="+mn-lt"/>
              </a:rPr>
              <a:t>Contact Information</a:t>
            </a:r>
            <a:endParaRPr lang="en-US" sz="30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044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</a:rPr>
              <a:t>If  you would like a copy of this presentation please contact Jim Kenesie at: </a:t>
            </a:r>
            <a:r>
              <a:rPr lang="en-US" altLang="en-US" u="sng" dirty="0" smtClean="0">
                <a:solidFill>
                  <a:srgbClr val="7030A0"/>
                </a:solidFill>
              </a:rPr>
              <a:t>allisono@arisafety.com</a:t>
            </a:r>
            <a:endParaRPr lang="en-US" altLang="en-US" u="sng" dirty="0">
              <a:solidFill>
                <a:srgbClr val="7030A0"/>
              </a:solidFill>
            </a:endParaRPr>
          </a:p>
          <a:p>
            <a:pPr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Check out the Associated Research website:</a:t>
            </a:r>
          </a:p>
          <a:p>
            <a:pPr>
              <a:buNone/>
            </a:pPr>
            <a:r>
              <a:rPr lang="en-US" altLang="en-US" dirty="0" smtClean="0">
                <a:solidFill>
                  <a:srgbClr val="3333CC"/>
                </a:solidFill>
                <a:hlinkClick r:id="rId2"/>
              </a:rPr>
              <a:t>www.arisafety.com</a:t>
            </a:r>
            <a:endParaRPr lang="en-US" altLang="en-US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en-US" altLang="en-US" dirty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altLang="en-US" dirty="0" smtClean="0"/>
              <a:t>Follow us on YouTube, LinkedIn and Twitter:</a:t>
            </a:r>
            <a:endParaRPr lang="en-US" altLang="en-US" dirty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hlinkClick r:id="rId3"/>
              </a:rPr>
              <a:t>https://www.linkedin.com/company/associated-research-inc.?trk=biz-   companies-</a:t>
            </a:r>
            <a:r>
              <a:rPr lang="en-US" altLang="en-US" sz="1400" dirty="0" err="1" smtClean="0">
                <a:solidFill>
                  <a:srgbClr val="000000"/>
                </a:solidFill>
                <a:hlinkClick r:id="rId3"/>
              </a:rPr>
              <a:t>cyf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		</a:t>
            </a:r>
            <a:r>
              <a:rPr lang="en-US" altLang="en-US" sz="14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altLang="en-US" sz="1400" dirty="0" smtClean="0">
                <a:solidFill>
                  <a:srgbClr val="000000"/>
                </a:solidFill>
                <a:hlinkClick r:id="rId4"/>
              </a:rPr>
              <a:t>www.youtube.com/user/ARHipot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	</a:t>
            </a:r>
            <a:r>
              <a:rPr lang="en-US" altLang="en-US" sz="1400" dirty="0">
                <a:solidFill>
                  <a:srgbClr val="000000"/>
                </a:solidFill>
              </a:rPr>
              <a:t>	</a:t>
            </a:r>
            <a:r>
              <a:rPr lang="en-US" altLang="en-US" sz="1400" dirty="0" smtClean="0">
                <a:solidFill>
                  <a:srgbClr val="000000"/>
                </a:solidFill>
                <a:hlinkClick r:id="rId5"/>
              </a:rPr>
              <a:t>https</a:t>
            </a:r>
            <a:r>
              <a:rPr lang="en-US" altLang="en-US" sz="1400" dirty="0">
                <a:solidFill>
                  <a:srgbClr val="000000"/>
                </a:solidFill>
                <a:hlinkClick r:id="rId5"/>
              </a:rPr>
              <a:t>://</a:t>
            </a:r>
            <a:r>
              <a:rPr lang="en-US" altLang="en-US" sz="1400" dirty="0" smtClean="0">
                <a:solidFill>
                  <a:srgbClr val="000000"/>
                </a:solidFill>
                <a:hlinkClick r:id="rId5"/>
              </a:rPr>
              <a:t>twitter.com/ARHypot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F:\MAR_COM\Social Media Buttons\AR social media buttons\PNG files\AR-icons-linkedin-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0" y="3719624"/>
            <a:ext cx="63341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MAR_COM\Social Media Buttons\AR social media buttons\PNG files\AR-icons-youtube-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0" y="4572000"/>
            <a:ext cx="633413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nickp\Downloads\AR-icons-twitter-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1" y="5401584"/>
            <a:ext cx="633932" cy="6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533400"/>
          </a:xfrm>
        </p:spPr>
        <p:txBody>
          <a:bodyPr/>
          <a:lstStyle/>
          <a:p>
            <a:pPr algn="ctr"/>
            <a:r>
              <a:rPr lang="en-US" sz="3000" b="1" dirty="0" smtClean="0">
                <a:latin typeface="+mn-lt"/>
              </a:rPr>
              <a:t>Webinar Notes</a:t>
            </a:r>
            <a:endParaRPr lang="en-US" sz="3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1388442"/>
            <a:ext cx="76962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Please use the Q &amp; A utility to ask us any questions concerning the material being presented.</a:t>
            </a:r>
          </a:p>
          <a:p>
            <a:pPr marL="465138" lvl="1">
              <a:lnSpc>
                <a:spcPct val="80000"/>
              </a:lnSpc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465138" lvl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Any questions related to running of the meeting (audio and visual, etc) can be addressed to the host (Allison Oba) through the chat line. </a:t>
            </a:r>
          </a:p>
          <a:p>
            <a:pPr marL="465138" lvl="1">
              <a:lnSpc>
                <a:spcPct val="80000"/>
              </a:lnSpc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465138" lvl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The Webinar is being recorded and will be available to view usually within a day on our website.</a:t>
            </a:r>
          </a:p>
          <a:p>
            <a:pPr marL="465138" lvl="1">
              <a:lnSpc>
                <a:spcPct val="80000"/>
              </a:lnSpc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465138" lvl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Please contact Allison Oba - email </a:t>
            </a:r>
            <a:r>
              <a:rPr lang="en-US" altLang="en-US" u="sng" dirty="0" smtClean="0">
                <a:solidFill>
                  <a:srgbClr val="7030A0"/>
                </a:solidFill>
              </a:rPr>
              <a:t>allisono@arisafety.com</a:t>
            </a:r>
            <a:r>
              <a:rPr lang="en-US" altLang="en-US" dirty="0" smtClean="0">
                <a:solidFill>
                  <a:srgbClr val="000000"/>
                </a:solidFill>
              </a:rPr>
              <a:t> if you would like a copy of the presentation.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+mn-lt"/>
              </a:rPr>
              <a:t>Previous Webinar Recap – Electrical Safety Testing 201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9396963"/>
              </p:ext>
            </p:extLst>
          </p:nvPr>
        </p:nvGraphicFramePr>
        <p:xfrm>
          <a:off x="152400" y="5334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8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+mn-lt"/>
              </a:rPr>
              <a:t>Safe Work Station – Learning Objectives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7935335"/>
              </p:ext>
            </p:extLst>
          </p:nvPr>
        </p:nvGraphicFramePr>
        <p:xfrm>
          <a:off x="152400" y="5334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7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Safety Matters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6610170"/>
              </p:ext>
            </p:extLst>
          </p:nvPr>
        </p:nvGraphicFramePr>
        <p:xfrm>
          <a:off x="152400" y="5334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9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20000" cy="5334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Severity of Electric Shock Is Influenced by: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endParaRPr kumimoji="1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6083227"/>
              </p:ext>
            </p:extLst>
          </p:nvPr>
        </p:nvGraphicFramePr>
        <p:xfrm>
          <a:off x="762000" y="1151764"/>
          <a:ext cx="7620000" cy="405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2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620000" cy="5334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Potential Shock Hazards 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2367834"/>
              </p:ext>
            </p:extLst>
          </p:nvPr>
        </p:nvGraphicFramePr>
        <p:xfrm>
          <a:off x="304800" y="762000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8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83" y="381000"/>
            <a:ext cx="7620000" cy="5334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Effects of Electrical Current on the Body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en-US" sz="2400" dirty="0" smtClean="0">
                <a:solidFill>
                  <a:sysClr val="windowText" lastClr="000000"/>
                </a:solidFill>
                <a:latin typeface="Times New Roman" pitchFamily="18" charset="0"/>
              </a:rPr>
              <a:t>	</a:t>
            </a:r>
            <a:endParaRPr kumimoji="1" lang="en-US" sz="2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8" descr="Effect of Current_Human Bo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366" y="1371600"/>
            <a:ext cx="8297434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ipot testing 101">
  <a:themeElements>
    <a:clrScheme name="Custom 8">
      <a:dk1>
        <a:sysClr val="windowText" lastClr="000000"/>
      </a:dk1>
      <a:lt1>
        <a:srgbClr val="7F7F7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ipot testing 101">
  <a:themeElements>
    <a:clrScheme name="Custom 8">
      <a:dk1>
        <a:sysClr val="windowText" lastClr="000000"/>
      </a:dk1>
      <a:lt1>
        <a:srgbClr val="7F7F7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ipot testing 101">
  <a:themeElements>
    <a:clrScheme name="Custom 8">
      <a:dk1>
        <a:sysClr val="windowText" lastClr="000000"/>
      </a:dk1>
      <a:lt1>
        <a:srgbClr val="7F7F7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ipot testing 101">
  <a:themeElements>
    <a:clrScheme name="Custom 8">
      <a:dk1>
        <a:sysClr val="windowText" lastClr="000000"/>
      </a:dk1>
      <a:lt1>
        <a:srgbClr val="7F7F7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914</Words>
  <Application>Microsoft Office PowerPoint</Application>
  <PresentationFormat>On-screen Show (4:3)</PresentationFormat>
  <Paragraphs>166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Office Theme</vt:lpstr>
      <vt:lpstr>Hipot testing 101</vt:lpstr>
      <vt:lpstr>1_Hipot testing 101</vt:lpstr>
      <vt:lpstr>2_Hipot testing 101</vt:lpstr>
      <vt:lpstr>3_Hipot testing 101</vt:lpstr>
      <vt:lpstr>Microsoft PowerPoint Presentation</vt:lpstr>
      <vt:lpstr>PowerPoint Presentation</vt:lpstr>
      <vt:lpstr>Safe Workstation Review    for Electrical Safety Testing</vt:lpstr>
      <vt:lpstr>Webinar Notes</vt:lpstr>
      <vt:lpstr>Previous Webinar Recap – Electrical Safety Testing 201</vt:lpstr>
      <vt:lpstr>Safe Work Station – Learning Objectives</vt:lpstr>
      <vt:lpstr>Safety Matters</vt:lpstr>
      <vt:lpstr>Severity of Electric Shock Is Influenced by:</vt:lpstr>
      <vt:lpstr>Potential Shock Hazards </vt:lpstr>
      <vt:lpstr>Effects of Electrical Current on the Body</vt:lpstr>
      <vt:lpstr>Human Body Resistance</vt:lpstr>
      <vt:lpstr>PowerPoint Presentation</vt:lpstr>
      <vt:lpstr>Poll Question</vt:lpstr>
      <vt:lpstr>The Qualified Test Operator – 10 Things to Know</vt:lpstr>
      <vt:lpstr>The Qualified Test Operator – 10 Things to Know</vt:lpstr>
      <vt:lpstr>The Qualified Test Operator – 10 Things to Know</vt:lpstr>
      <vt:lpstr>The Qualified Test Operator – 10 Things to Know</vt:lpstr>
      <vt:lpstr>Building Safeguards into a Station</vt:lpstr>
      <vt:lpstr>Methods of Safety Testing</vt:lpstr>
      <vt:lpstr>Methods of Safety Testing</vt:lpstr>
      <vt:lpstr>Poll Question</vt:lpstr>
      <vt:lpstr>Test Station with Positive Protection</vt:lpstr>
      <vt:lpstr>Test Station without Positive Protection</vt:lpstr>
      <vt:lpstr>Additional Methods for Operator Safety</vt:lpstr>
      <vt:lpstr>Additional Methods for Operator Safety</vt:lpstr>
      <vt:lpstr>Additional Methods for Operator Safety</vt:lpstr>
      <vt:lpstr>Video Demonstration</vt:lpstr>
      <vt:lpstr>Training Resources 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nickp</dc:creator>
  <cp:lastModifiedBy>Allison Oba</cp:lastModifiedBy>
  <cp:revision>136</cp:revision>
  <dcterms:created xsi:type="dcterms:W3CDTF">2014-02-03T15:00:30Z</dcterms:created>
  <dcterms:modified xsi:type="dcterms:W3CDTF">2015-07-21T21:24:14Z</dcterms:modified>
</cp:coreProperties>
</file>